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oboto"/>
      <p:regular r:id="rId24"/>
      <p:bold r:id="rId25"/>
      <p:italic r:id="rId26"/>
      <p:boldItalic r:id="rId27"/>
    </p:embeddedFont>
    <p:embeddedFont>
      <p:font typeface="Montserrat"/>
      <p:regular r:id="rId28"/>
      <p:bold r:id="rId29"/>
      <p:italic r:id="rId30"/>
      <p:boldItalic r:id="rId31"/>
    </p:embeddedFont>
    <p:embeddedFont>
      <p:font typeface="Lato"/>
      <p:regular r:id="rId32"/>
      <p:bold r:id="rId33"/>
      <p:italic r:id="rId34"/>
      <p:boldItalic r:id="rId35"/>
    </p:embeddedFont>
    <p:embeddedFont>
      <p:font typeface="Average"/>
      <p:regular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37" roundtripDataSignature="AMtx7mivhcJ1sqtoVj2aT348xcuYSqzb3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Montserrat-regular.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6.xml"/><Relationship Id="rId33" Type="http://schemas.openxmlformats.org/officeDocument/2006/relationships/font" Target="fonts/Lato-bold.fntdata"/><Relationship Id="rId10" Type="http://schemas.openxmlformats.org/officeDocument/2006/relationships/slide" Target="slides/slide5.xml"/><Relationship Id="rId32" Type="http://schemas.openxmlformats.org/officeDocument/2006/relationships/font" Target="fonts/Lato-regular.fntdata"/><Relationship Id="rId13" Type="http://schemas.openxmlformats.org/officeDocument/2006/relationships/slide" Target="slides/slide8.xml"/><Relationship Id="rId35" Type="http://schemas.openxmlformats.org/officeDocument/2006/relationships/font" Target="fonts/Lato-boldItalic.fntdata"/><Relationship Id="rId12" Type="http://schemas.openxmlformats.org/officeDocument/2006/relationships/slide" Target="slides/slide7.xml"/><Relationship Id="rId34" Type="http://schemas.openxmlformats.org/officeDocument/2006/relationships/font" Target="fonts/Lato-italic.fntdata"/><Relationship Id="rId15" Type="http://schemas.openxmlformats.org/officeDocument/2006/relationships/slide" Target="slides/slide10.xml"/><Relationship Id="rId37" Type="http://customschemas.google.com/relationships/presentationmetadata" Target="metadata"/><Relationship Id="rId14" Type="http://schemas.openxmlformats.org/officeDocument/2006/relationships/slide" Target="slides/slide9.xml"/><Relationship Id="rId36" Type="http://schemas.openxmlformats.org/officeDocument/2006/relationships/font" Target="fonts/Average-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3"/>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3"/>
          <p:cNvPicPr preferRelativeResize="0"/>
          <p:nvPr/>
        </p:nvPicPr>
        <p:blipFill rotWithShape="1">
          <a:blip r:embed="rId3">
            <a:alphaModFix amt="31000"/>
          </a:blip>
          <a:srcRect b="11296" l="14009" r="43289" t="35833"/>
          <a:stretch/>
        </p:blipFill>
        <p:spPr>
          <a:xfrm rot="10800000">
            <a:off x="6976800" y="-25"/>
            <a:ext cx="2167200" cy="2012700"/>
          </a:xfrm>
          <a:prstGeom prst="rtTriangle">
            <a:avLst/>
          </a:prstGeom>
          <a:noFill/>
          <a:ln>
            <a:noFill/>
          </a:ln>
        </p:spPr>
      </p:pic>
      <p:sp>
        <p:nvSpPr>
          <p:cNvPr id="12" name="Google Shape;12;p23"/>
          <p:cNvSpPr txBox="1"/>
          <p:nvPr>
            <p:ph type="ctrTitle"/>
          </p:nvPr>
        </p:nvSpPr>
        <p:spPr>
          <a:xfrm>
            <a:off x="3537150" y="1578400"/>
            <a:ext cx="5017500" cy="157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13" name="Google Shape;13;p23"/>
          <p:cNvSpPr txBox="1"/>
          <p:nvPr>
            <p:ph idx="1" type="subTitle"/>
          </p:nvPr>
        </p:nvSpPr>
        <p:spPr>
          <a:xfrm>
            <a:off x="5083950" y="3924925"/>
            <a:ext cx="3470700" cy="506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14" name="Google Shape;1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3"/>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3"/>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1" name="Shape 121"/>
        <p:cNvGrpSpPr/>
        <p:nvPr/>
      </p:nvGrpSpPr>
      <p:grpSpPr>
        <a:xfrm>
          <a:off x="0" y="0"/>
          <a:ext cx="0" cy="0"/>
          <a:chOff x="0" y="0"/>
          <a:chExt cx="0" cy="0"/>
        </a:xfrm>
      </p:grpSpPr>
      <p:grpSp>
        <p:nvGrpSpPr>
          <p:cNvPr id="122" name="Google Shape;122;p32"/>
          <p:cNvGrpSpPr/>
          <p:nvPr/>
        </p:nvGrpSpPr>
        <p:grpSpPr>
          <a:xfrm>
            <a:off x="4406400" y="0"/>
            <a:ext cx="4737600" cy="5143065"/>
            <a:chOff x="4406400" y="0"/>
            <a:chExt cx="4737600" cy="5143065"/>
          </a:xfrm>
        </p:grpSpPr>
        <p:sp>
          <p:nvSpPr>
            <p:cNvPr id="123" name="Google Shape;123;p32"/>
            <p:cNvSpPr/>
            <p:nvPr/>
          </p:nvSpPr>
          <p:spPr>
            <a:xfrm rot="5400000">
              <a:off x="4408200" y="-1800"/>
              <a:ext cx="4734000" cy="4737600"/>
            </a:xfrm>
            <a:prstGeom prst="diagStripe">
              <a:avLst>
                <a:gd fmla="val 49469"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32"/>
            <p:cNvSpPr/>
            <p:nvPr/>
          </p:nvSpPr>
          <p:spPr>
            <a:xfrm rot="5400000">
              <a:off x="4841125" y="5700"/>
              <a:ext cx="4298100" cy="4286700"/>
            </a:xfrm>
            <a:prstGeom prst="diagStripe">
              <a:avLst>
                <a:gd fmla="val 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32"/>
            <p:cNvSpPr/>
            <p:nvPr/>
          </p:nvSpPr>
          <p:spPr>
            <a:xfrm rot="-5400000">
              <a:off x="5618399" y="123646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32"/>
            <p:cNvSpPr/>
            <p:nvPr/>
          </p:nvSpPr>
          <p:spPr>
            <a:xfrm flipH="1">
              <a:off x="5849857" y="1443956"/>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32"/>
            <p:cNvSpPr/>
            <p:nvPr/>
          </p:nvSpPr>
          <p:spPr>
            <a:xfrm rot="-5400000">
              <a:off x="5987081" y="246946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32"/>
            <p:cNvSpPr/>
            <p:nvPr/>
          </p:nvSpPr>
          <p:spPr>
            <a:xfrm flipH="1">
              <a:off x="6222115" y="267695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32"/>
            <p:cNvSpPr/>
            <p:nvPr/>
          </p:nvSpPr>
          <p:spPr>
            <a:xfrm rot="-5400000">
              <a:off x="6675341" y="186201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32"/>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32"/>
            <p:cNvSpPr/>
            <p:nvPr/>
          </p:nvSpPr>
          <p:spPr>
            <a:xfrm rot="-5400000">
              <a:off x="6861141" y="2477810"/>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32"/>
            <p:cNvSpPr/>
            <p:nvPr/>
          </p:nvSpPr>
          <p:spPr>
            <a:xfrm flipH="1">
              <a:off x="7965266" y="269296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32"/>
            <p:cNvSpPr/>
            <p:nvPr/>
          </p:nvSpPr>
          <p:spPr>
            <a:xfrm flipH="1">
              <a:off x="8145082" y="330875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32"/>
            <p:cNvSpPr/>
            <p:nvPr/>
          </p:nvSpPr>
          <p:spPr>
            <a:xfrm rot="-5400000">
              <a:off x="7047599" y="309501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32"/>
            <p:cNvSpPr/>
            <p:nvPr/>
          </p:nvSpPr>
          <p:spPr>
            <a:xfrm flipH="1">
              <a:off x="7276649" y="3302502"/>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32"/>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32"/>
            <p:cNvSpPr/>
            <p:nvPr/>
          </p:nvSpPr>
          <p:spPr>
            <a:xfrm flipH="1">
              <a:off x="7462448" y="3918294"/>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32"/>
            <p:cNvSpPr/>
            <p:nvPr/>
          </p:nvSpPr>
          <p:spPr>
            <a:xfrm rot="-5400000">
              <a:off x="8102491" y="371847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32"/>
            <p:cNvSpPr/>
            <p:nvPr/>
          </p:nvSpPr>
          <p:spPr>
            <a:xfrm flipH="1">
              <a:off x="8334533" y="3925960"/>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32"/>
            <p:cNvSpPr/>
            <p:nvPr/>
          </p:nvSpPr>
          <p:spPr>
            <a:xfrm rot="-5400000">
              <a:off x="8288290" y="433426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1" name="Google Shape;141;p32"/>
          <p:cNvSpPr txBox="1"/>
          <p:nvPr>
            <p:ph type="title"/>
          </p:nvPr>
        </p:nvSpPr>
        <p:spPr>
          <a:xfrm>
            <a:off x="823850" y="2053000"/>
            <a:ext cx="4587000" cy="114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2" name="Google Shape;142;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43" name="Google Shape;143;p3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32">
            <a:hlinkClick action="ppaction://hlinksldjump" r:id="rId3"/>
          </p:cNvPr>
          <p:cNvSpPr/>
          <p:nvPr/>
        </p:nvSpPr>
        <p:spPr>
          <a:xfrm>
            <a:off x="212050" y="221751"/>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32">
            <a:hlinkClick action="ppaction://hlinksldjump" r:id="rId4"/>
          </p:cNvPr>
          <p:cNvSpPr/>
          <p:nvPr/>
        </p:nvSpPr>
        <p:spPr>
          <a:xfrm>
            <a:off x="212050" y="284225"/>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32">
            <a:hlinkClick action="ppaction://hlinksldjump" r:id="rId5"/>
          </p:cNvPr>
          <p:cNvSpPr/>
          <p:nvPr/>
        </p:nvSpPr>
        <p:spPr>
          <a:xfrm>
            <a:off x="212050" y="346699"/>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7" name="Shape 147"/>
        <p:cNvGrpSpPr/>
        <p:nvPr/>
      </p:nvGrpSpPr>
      <p:grpSpPr>
        <a:xfrm>
          <a:off x="0" y="0"/>
          <a:ext cx="0" cy="0"/>
          <a:chOff x="0" y="0"/>
          <a:chExt cx="0" cy="0"/>
        </a:xfrm>
      </p:grpSpPr>
      <p:sp>
        <p:nvSpPr>
          <p:cNvPr id="148" name="Google Shape;148;p3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33">
            <a:hlinkClick action="ppaction://hlinksldjump" r:id="rId3"/>
          </p:cNvPr>
          <p:cNvSpPr/>
          <p:nvPr/>
        </p:nvSpPr>
        <p:spPr>
          <a:xfrm>
            <a:off x="212050" y="221751"/>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33">
            <a:hlinkClick action="ppaction://hlinksldjump" r:id="rId4"/>
          </p:cNvPr>
          <p:cNvSpPr/>
          <p:nvPr/>
        </p:nvSpPr>
        <p:spPr>
          <a:xfrm>
            <a:off x="212050" y="284225"/>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33">
            <a:hlinkClick action="ppaction://hlinksldjump" r:id="rId5"/>
          </p:cNvPr>
          <p:cNvSpPr/>
          <p:nvPr/>
        </p:nvSpPr>
        <p:spPr>
          <a:xfrm>
            <a:off x="212050" y="346699"/>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2" name="Google Shape;152;p33"/>
          <p:cNvGrpSpPr/>
          <p:nvPr/>
        </p:nvGrpSpPr>
        <p:grpSpPr>
          <a:xfrm>
            <a:off x="0" y="381001"/>
            <a:ext cx="1037850" cy="1016288"/>
            <a:chOff x="0" y="381001"/>
            <a:chExt cx="1037850" cy="1016288"/>
          </a:xfrm>
        </p:grpSpPr>
        <p:sp>
          <p:nvSpPr>
            <p:cNvPr id="153" name="Google Shape;153;p3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3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5" name="Google Shape;155;p33"/>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56" name="Google Shape;156;p33"/>
          <p:cNvSpPr txBox="1"/>
          <p:nvPr>
            <p:ph idx="1" type="body"/>
          </p:nvPr>
        </p:nvSpPr>
        <p:spPr>
          <a:xfrm>
            <a:off x="1297500" y="1567550"/>
            <a:ext cx="3403200" cy="2911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57" name="Google Shape;157;p33"/>
          <p:cNvSpPr txBox="1"/>
          <p:nvPr>
            <p:ph idx="2" type="body"/>
          </p:nvPr>
        </p:nvSpPr>
        <p:spPr>
          <a:xfrm>
            <a:off x="4933221" y="1567550"/>
            <a:ext cx="3403200" cy="2911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58" name="Google Shape;158;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9" name="Shape 159"/>
        <p:cNvGrpSpPr/>
        <p:nvPr/>
      </p:nvGrpSpPr>
      <p:grpSpPr>
        <a:xfrm>
          <a:off x="0" y="0"/>
          <a:ext cx="0" cy="0"/>
          <a:chOff x="0" y="0"/>
          <a:chExt cx="0" cy="0"/>
        </a:xfrm>
      </p:grpSpPr>
      <p:sp>
        <p:nvSpPr>
          <p:cNvPr id="160" name="Google Shape;160;p3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34">
            <a:hlinkClick action="ppaction://hlinksldjump" r:id="rId3"/>
          </p:cNvPr>
          <p:cNvSpPr/>
          <p:nvPr/>
        </p:nvSpPr>
        <p:spPr>
          <a:xfrm>
            <a:off x="212050" y="221751"/>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34">
            <a:hlinkClick action="ppaction://hlinksldjump" r:id="rId4"/>
          </p:cNvPr>
          <p:cNvSpPr/>
          <p:nvPr/>
        </p:nvSpPr>
        <p:spPr>
          <a:xfrm>
            <a:off x="212050" y="284225"/>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34">
            <a:hlinkClick action="ppaction://hlinksldjump" r:id="rId5"/>
          </p:cNvPr>
          <p:cNvSpPr/>
          <p:nvPr/>
        </p:nvSpPr>
        <p:spPr>
          <a:xfrm>
            <a:off x="212050" y="346699"/>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4" name="Google Shape;164;p34"/>
          <p:cNvGrpSpPr/>
          <p:nvPr/>
        </p:nvGrpSpPr>
        <p:grpSpPr>
          <a:xfrm>
            <a:off x="4406400" y="0"/>
            <a:ext cx="4737600" cy="5143500"/>
            <a:chOff x="4406400" y="0"/>
            <a:chExt cx="4737600" cy="5143500"/>
          </a:xfrm>
        </p:grpSpPr>
        <p:sp>
          <p:nvSpPr>
            <p:cNvPr id="165" name="Google Shape;165;p34"/>
            <p:cNvSpPr/>
            <p:nvPr/>
          </p:nvSpPr>
          <p:spPr>
            <a:xfrm rot="5400000">
              <a:off x="4407900" y="-1500"/>
              <a:ext cx="4734600" cy="4737600"/>
            </a:xfrm>
            <a:prstGeom prst="diagStripe">
              <a:avLst>
                <a:gd fmla="val 49469"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34"/>
            <p:cNvSpPr/>
            <p:nvPr/>
          </p:nvSpPr>
          <p:spPr>
            <a:xfrm rot="5400000">
              <a:off x="4840825" y="6000"/>
              <a:ext cx="4298700" cy="4286700"/>
            </a:xfrm>
            <a:prstGeom prst="diagStripe">
              <a:avLst>
                <a:gd fmla="val 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34"/>
            <p:cNvSpPr/>
            <p:nvPr/>
          </p:nvSpPr>
          <p:spPr>
            <a:xfrm rot="-5400000">
              <a:off x="5618399" y="1236641"/>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34"/>
            <p:cNvSpPr/>
            <p:nvPr/>
          </p:nvSpPr>
          <p:spPr>
            <a:xfrm flipH="1">
              <a:off x="5849857" y="144407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34"/>
            <p:cNvSpPr/>
            <p:nvPr/>
          </p:nvSpPr>
          <p:spPr>
            <a:xfrm rot="-5400000">
              <a:off x="5987081" y="246974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34"/>
            <p:cNvSpPr/>
            <p:nvPr/>
          </p:nvSpPr>
          <p:spPr>
            <a:xfrm flipH="1">
              <a:off x="6222115" y="2677179"/>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34"/>
            <p:cNvSpPr/>
            <p:nvPr/>
          </p:nvSpPr>
          <p:spPr>
            <a:xfrm rot="-5400000">
              <a:off x="6675341" y="1862244"/>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34"/>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34"/>
            <p:cNvSpPr/>
            <p:nvPr/>
          </p:nvSpPr>
          <p:spPr>
            <a:xfrm rot="-5400000">
              <a:off x="6861141" y="247808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34"/>
            <p:cNvSpPr/>
            <p:nvPr/>
          </p:nvSpPr>
          <p:spPr>
            <a:xfrm flipH="1">
              <a:off x="7965266" y="2693191"/>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34"/>
            <p:cNvSpPr/>
            <p:nvPr/>
          </p:nvSpPr>
          <p:spPr>
            <a:xfrm flipH="1">
              <a:off x="8145082" y="3309036"/>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34"/>
            <p:cNvSpPr/>
            <p:nvPr/>
          </p:nvSpPr>
          <p:spPr>
            <a:xfrm rot="-5400000">
              <a:off x="7047599" y="309534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34"/>
            <p:cNvSpPr/>
            <p:nvPr/>
          </p:nvSpPr>
          <p:spPr>
            <a:xfrm flipH="1">
              <a:off x="7276649" y="3302781"/>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34"/>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34"/>
            <p:cNvSpPr/>
            <p:nvPr/>
          </p:nvSpPr>
          <p:spPr>
            <a:xfrm flipH="1">
              <a:off x="7462448" y="391862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34"/>
            <p:cNvSpPr/>
            <p:nvPr/>
          </p:nvSpPr>
          <p:spPr>
            <a:xfrm rot="-5400000">
              <a:off x="8102491" y="3718856"/>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34"/>
            <p:cNvSpPr/>
            <p:nvPr/>
          </p:nvSpPr>
          <p:spPr>
            <a:xfrm flipH="1">
              <a:off x="8334533" y="3926292"/>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34"/>
            <p:cNvSpPr/>
            <p:nvPr/>
          </p:nvSpPr>
          <p:spPr>
            <a:xfrm rot="-5400000">
              <a:off x="8288290" y="4334700"/>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 name="Google Shape;183;p34"/>
          <p:cNvSpPr txBox="1"/>
          <p:nvPr>
            <p:ph type="title"/>
          </p:nvPr>
        </p:nvSpPr>
        <p:spPr>
          <a:xfrm>
            <a:off x="823850" y="866775"/>
            <a:ext cx="4587000" cy="3521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4" name="Google Shape;184;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5" name="Shape 185"/>
        <p:cNvGrpSpPr/>
        <p:nvPr/>
      </p:nvGrpSpPr>
      <p:grpSpPr>
        <a:xfrm>
          <a:off x="0" y="0"/>
          <a:ext cx="0" cy="0"/>
          <a:chOff x="0" y="0"/>
          <a:chExt cx="0" cy="0"/>
        </a:xfrm>
      </p:grpSpPr>
      <p:grpSp>
        <p:nvGrpSpPr>
          <p:cNvPr id="186" name="Google Shape;186;p35"/>
          <p:cNvGrpSpPr/>
          <p:nvPr/>
        </p:nvGrpSpPr>
        <p:grpSpPr>
          <a:xfrm>
            <a:off x="0" y="4128572"/>
            <a:ext cx="698925" cy="684657"/>
            <a:chOff x="0" y="3785672"/>
            <a:chExt cx="698925" cy="684657"/>
          </a:xfrm>
        </p:grpSpPr>
        <p:sp>
          <p:nvSpPr>
            <p:cNvPr id="187" name="Google Shape;187;p35"/>
            <p:cNvSpPr/>
            <p:nvPr/>
          </p:nvSpPr>
          <p:spPr>
            <a:xfrm rot="-5400000">
              <a:off x="0" y="3785672"/>
              <a:ext cx="544800" cy="544800"/>
            </a:xfrm>
            <a:prstGeom prst="diagStripe">
              <a:avLst>
                <a:gd fmla="val 50000" name="adj"/>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35"/>
            <p:cNvSpPr/>
            <p:nvPr/>
          </p:nvSpPr>
          <p:spPr>
            <a:xfrm flipH="1">
              <a:off x="154125" y="3925529"/>
              <a:ext cx="544800" cy="544800"/>
            </a:xfrm>
            <a:prstGeom prst="diagStripe">
              <a:avLst>
                <a:gd fmla="val 50000" name="adj"/>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9" name="Google Shape;189;p35"/>
          <p:cNvSpPr txBox="1"/>
          <p:nvPr>
            <p:ph idx="1" type="body"/>
          </p:nvPr>
        </p:nvSpPr>
        <p:spPr>
          <a:xfrm>
            <a:off x="812725" y="4305375"/>
            <a:ext cx="6936000" cy="523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90" name="Google Shape;190;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91" name="Google Shape;191;p3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35">
            <a:hlinkClick action="ppaction://hlinksldjump" r:id="rId3"/>
          </p:cNvPr>
          <p:cNvSpPr/>
          <p:nvPr/>
        </p:nvSpPr>
        <p:spPr>
          <a:xfrm>
            <a:off x="212050" y="221751"/>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35">
            <a:hlinkClick action="ppaction://hlinksldjump" r:id="rId4"/>
          </p:cNvPr>
          <p:cNvSpPr/>
          <p:nvPr/>
        </p:nvSpPr>
        <p:spPr>
          <a:xfrm>
            <a:off x="212050" y="284225"/>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35">
            <a:hlinkClick action="ppaction://hlinksldjump" r:id="rId5"/>
          </p:cNvPr>
          <p:cNvSpPr/>
          <p:nvPr/>
        </p:nvSpPr>
        <p:spPr>
          <a:xfrm>
            <a:off x="212050" y="346699"/>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5" name="Shape 195"/>
        <p:cNvGrpSpPr/>
        <p:nvPr/>
      </p:nvGrpSpPr>
      <p:grpSpPr>
        <a:xfrm>
          <a:off x="0" y="0"/>
          <a:ext cx="0" cy="0"/>
          <a:chOff x="0" y="0"/>
          <a:chExt cx="0" cy="0"/>
        </a:xfrm>
      </p:grpSpPr>
      <p:grpSp>
        <p:nvGrpSpPr>
          <p:cNvPr id="196" name="Google Shape;196;p36"/>
          <p:cNvGrpSpPr/>
          <p:nvPr/>
        </p:nvGrpSpPr>
        <p:grpSpPr>
          <a:xfrm>
            <a:off x="4406400" y="0"/>
            <a:ext cx="4737600" cy="5143065"/>
            <a:chOff x="4406400" y="0"/>
            <a:chExt cx="4737600" cy="5143065"/>
          </a:xfrm>
        </p:grpSpPr>
        <p:sp>
          <p:nvSpPr>
            <p:cNvPr id="197" name="Google Shape;197;p36"/>
            <p:cNvSpPr/>
            <p:nvPr/>
          </p:nvSpPr>
          <p:spPr>
            <a:xfrm rot="5400000">
              <a:off x="4408200" y="-1800"/>
              <a:ext cx="4734000" cy="4737600"/>
            </a:xfrm>
            <a:prstGeom prst="diagStripe">
              <a:avLst>
                <a:gd fmla="val 49469"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36"/>
            <p:cNvSpPr/>
            <p:nvPr/>
          </p:nvSpPr>
          <p:spPr>
            <a:xfrm rot="5400000">
              <a:off x="4841125" y="5700"/>
              <a:ext cx="4298100" cy="4286700"/>
            </a:xfrm>
            <a:prstGeom prst="diagStripe">
              <a:avLst>
                <a:gd fmla="val 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6"/>
            <p:cNvSpPr/>
            <p:nvPr/>
          </p:nvSpPr>
          <p:spPr>
            <a:xfrm rot="-5400000">
              <a:off x="5618399" y="123646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36"/>
            <p:cNvSpPr/>
            <p:nvPr/>
          </p:nvSpPr>
          <p:spPr>
            <a:xfrm flipH="1">
              <a:off x="5849857" y="1443956"/>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6"/>
            <p:cNvSpPr/>
            <p:nvPr/>
          </p:nvSpPr>
          <p:spPr>
            <a:xfrm rot="-5400000">
              <a:off x="5987081" y="246946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6"/>
            <p:cNvSpPr/>
            <p:nvPr/>
          </p:nvSpPr>
          <p:spPr>
            <a:xfrm flipH="1">
              <a:off x="6222115" y="267695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36"/>
            <p:cNvSpPr/>
            <p:nvPr/>
          </p:nvSpPr>
          <p:spPr>
            <a:xfrm rot="-5400000">
              <a:off x="6675341" y="186201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36"/>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36"/>
            <p:cNvSpPr/>
            <p:nvPr/>
          </p:nvSpPr>
          <p:spPr>
            <a:xfrm rot="-5400000">
              <a:off x="6861141" y="2477810"/>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36"/>
            <p:cNvSpPr/>
            <p:nvPr/>
          </p:nvSpPr>
          <p:spPr>
            <a:xfrm flipH="1">
              <a:off x="7965266" y="269296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36"/>
            <p:cNvSpPr/>
            <p:nvPr/>
          </p:nvSpPr>
          <p:spPr>
            <a:xfrm flipH="1">
              <a:off x="8145082" y="330875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36"/>
            <p:cNvSpPr/>
            <p:nvPr/>
          </p:nvSpPr>
          <p:spPr>
            <a:xfrm rot="-5400000">
              <a:off x="7047599" y="309501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36"/>
            <p:cNvSpPr/>
            <p:nvPr/>
          </p:nvSpPr>
          <p:spPr>
            <a:xfrm flipH="1">
              <a:off x="7276649" y="3302502"/>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36"/>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36"/>
            <p:cNvSpPr/>
            <p:nvPr/>
          </p:nvSpPr>
          <p:spPr>
            <a:xfrm flipH="1">
              <a:off x="7462448" y="3918294"/>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36"/>
            <p:cNvSpPr/>
            <p:nvPr/>
          </p:nvSpPr>
          <p:spPr>
            <a:xfrm rot="-5400000">
              <a:off x="8102491" y="371847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36"/>
            <p:cNvSpPr/>
            <p:nvPr/>
          </p:nvSpPr>
          <p:spPr>
            <a:xfrm flipH="1">
              <a:off x="8334533" y="3925960"/>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36"/>
            <p:cNvSpPr/>
            <p:nvPr/>
          </p:nvSpPr>
          <p:spPr>
            <a:xfrm rot="-5400000">
              <a:off x="8288290" y="433426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5" name="Google Shape;215;p36"/>
          <p:cNvSpPr txBox="1"/>
          <p:nvPr>
            <p:ph hasCustomPrompt="1" type="title"/>
          </p:nvPr>
        </p:nvSpPr>
        <p:spPr>
          <a:xfrm>
            <a:off x="823850" y="1284675"/>
            <a:ext cx="4776000" cy="1300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r>
              <a:t>xx%</a:t>
            </a:r>
          </a:p>
        </p:txBody>
      </p:sp>
      <p:sp>
        <p:nvSpPr>
          <p:cNvPr id="216" name="Google Shape;216;p36"/>
          <p:cNvSpPr txBox="1"/>
          <p:nvPr>
            <p:ph idx="1" type="body"/>
          </p:nvPr>
        </p:nvSpPr>
        <p:spPr>
          <a:xfrm>
            <a:off x="823850" y="2643124"/>
            <a:ext cx="4776000" cy="12189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17" name="Google Shape;217;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218" name="Google Shape;218;p3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36">
            <a:hlinkClick action="ppaction://hlinksldjump" r:id="rId3"/>
          </p:cNvPr>
          <p:cNvSpPr/>
          <p:nvPr/>
        </p:nvSpPr>
        <p:spPr>
          <a:xfrm>
            <a:off x="212050" y="221751"/>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36">
            <a:hlinkClick action="ppaction://hlinksldjump" r:id="rId4"/>
          </p:cNvPr>
          <p:cNvSpPr/>
          <p:nvPr/>
        </p:nvSpPr>
        <p:spPr>
          <a:xfrm>
            <a:off x="212050" y="284225"/>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36">
            <a:hlinkClick action="ppaction://hlinksldjump" r:id="rId5"/>
          </p:cNvPr>
          <p:cNvSpPr/>
          <p:nvPr/>
        </p:nvSpPr>
        <p:spPr>
          <a:xfrm>
            <a:off x="212050" y="346699"/>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2" name="Shape 222"/>
        <p:cNvGrpSpPr/>
        <p:nvPr/>
      </p:nvGrpSpPr>
      <p:grpSpPr>
        <a:xfrm>
          <a:off x="0" y="0"/>
          <a:ext cx="0" cy="0"/>
          <a:chOff x="0" y="0"/>
          <a:chExt cx="0" cy="0"/>
        </a:xfrm>
      </p:grpSpPr>
      <p:sp>
        <p:nvSpPr>
          <p:cNvPr id="223" name="Google Shape;223;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17" name="Shape 17"/>
        <p:cNvGrpSpPr/>
        <p:nvPr/>
      </p:nvGrpSpPr>
      <p:grpSpPr>
        <a:xfrm>
          <a:off x="0" y="0"/>
          <a:ext cx="0" cy="0"/>
          <a:chOff x="0" y="0"/>
          <a:chExt cx="0" cy="0"/>
        </a:xfrm>
      </p:grpSpPr>
      <p:grpSp>
        <p:nvGrpSpPr>
          <p:cNvPr id="18" name="Google Shape;18;p24"/>
          <p:cNvGrpSpPr/>
          <p:nvPr/>
        </p:nvGrpSpPr>
        <p:grpSpPr>
          <a:xfrm>
            <a:off x="4406400" y="0"/>
            <a:ext cx="4737600" cy="5143065"/>
            <a:chOff x="4406400" y="0"/>
            <a:chExt cx="4737600" cy="5143065"/>
          </a:xfrm>
        </p:grpSpPr>
        <p:sp>
          <p:nvSpPr>
            <p:cNvPr id="19" name="Google Shape;19;p24"/>
            <p:cNvSpPr/>
            <p:nvPr/>
          </p:nvSpPr>
          <p:spPr>
            <a:xfrm rot="5400000">
              <a:off x="4408200" y="-1800"/>
              <a:ext cx="4734000" cy="4737600"/>
            </a:xfrm>
            <a:prstGeom prst="diagStripe">
              <a:avLst>
                <a:gd fmla="val 49469"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4"/>
            <p:cNvSpPr/>
            <p:nvPr/>
          </p:nvSpPr>
          <p:spPr>
            <a:xfrm rot="5400000">
              <a:off x="4841125" y="5700"/>
              <a:ext cx="4298100" cy="4286700"/>
            </a:xfrm>
            <a:prstGeom prst="diagStripe">
              <a:avLst>
                <a:gd fmla="val 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4"/>
            <p:cNvSpPr/>
            <p:nvPr/>
          </p:nvSpPr>
          <p:spPr>
            <a:xfrm rot="-5400000">
              <a:off x="5618399" y="123646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4"/>
            <p:cNvSpPr/>
            <p:nvPr/>
          </p:nvSpPr>
          <p:spPr>
            <a:xfrm flipH="1">
              <a:off x="5849857" y="1443956"/>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4"/>
            <p:cNvSpPr/>
            <p:nvPr/>
          </p:nvSpPr>
          <p:spPr>
            <a:xfrm rot="-5400000">
              <a:off x="5987081" y="246946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4"/>
            <p:cNvSpPr/>
            <p:nvPr/>
          </p:nvSpPr>
          <p:spPr>
            <a:xfrm flipH="1">
              <a:off x="6222115" y="267695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4"/>
            <p:cNvSpPr/>
            <p:nvPr/>
          </p:nvSpPr>
          <p:spPr>
            <a:xfrm rot="-5400000">
              <a:off x="6675341" y="186201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4"/>
            <p:cNvSpPr/>
            <p:nvPr/>
          </p:nvSpPr>
          <p:spPr>
            <a:xfrm rot="-5400000">
              <a:off x="6861141" y="2477810"/>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4"/>
            <p:cNvSpPr/>
            <p:nvPr/>
          </p:nvSpPr>
          <p:spPr>
            <a:xfrm flipH="1">
              <a:off x="7965266" y="269296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4"/>
            <p:cNvSpPr/>
            <p:nvPr/>
          </p:nvSpPr>
          <p:spPr>
            <a:xfrm flipH="1">
              <a:off x="8145082" y="330875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24"/>
            <p:cNvSpPr/>
            <p:nvPr/>
          </p:nvSpPr>
          <p:spPr>
            <a:xfrm rot="-5400000">
              <a:off x="7047599" y="309501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4"/>
            <p:cNvSpPr/>
            <p:nvPr/>
          </p:nvSpPr>
          <p:spPr>
            <a:xfrm flipH="1">
              <a:off x="7276649" y="3302502"/>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4"/>
            <p:cNvSpPr/>
            <p:nvPr/>
          </p:nvSpPr>
          <p:spPr>
            <a:xfrm flipH="1">
              <a:off x="7462448" y="3918294"/>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4"/>
            <p:cNvSpPr/>
            <p:nvPr/>
          </p:nvSpPr>
          <p:spPr>
            <a:xfrm rot="-5400000">
              <a:off x="8102491" y="371847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4"/>
            <p:cNvSpPr/>
            <p:nvPr/>
          </p:nvSpPr>
          <p:spPr>
            <a:xfrm flipH="1">
              <a:off x="8334533" y="3925960"/>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24"/>
            <p:cNvSpPr/>
            <p:nvPr/>
          </p:nvSpPr>
          <p:spPr>
            <a:xfrm rot="-5400000">
              <a:off x="8288290" y="433426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 name="Google Shape;37;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38" name="Google Shape;38;p24"/>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9" name="Shape 39"/>
        <p:cNvGrpSpPr/>
        <p:nvPr/>
      </p:nvGrpSpPr>
      <p:grpSpPr>
        <a:xfrm>
          <a:off x="0" y="0"/>
          <a:ext cx="0" cy="0"/>
          <a:chOff x="0" y="0"/>
          <a:chExt cx="0" cy="0"/>
        </a:xfrm>
      </p:grpSpPr>
      <p:sp>
        <p:nvSpPr>
          <p:cNvPr id="40" name="Google Shape;40;p2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25">
            <a:hlinkClick action="ppaction://hlinksldjump" r:id="rId3"/>
          </p:cNvPr>
          <p:cNvSpPr/>
          <p:nvPr/>
        </p:nvSpPr>
        <p:spPr>
          <a:xfrm>
            <a:off x="212050" y="221751"/>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5">
            <a:hlinkClick action="ppaction://hlinksldjump" r:id="rId4"/>
          </p:cNvPr>
          <p:cNvSpPr/>
          <p:nvPr/>
        </p:nvSpPr>
        <p:spPr>
          <a:xfrm>
            <a:off x="212050" y="284225"/>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5">
            <a:hlinkClick action="ppaction://hlinksldjump" r:id="rId5"/>
          </p:cNvPr>
          <p:cNvSpPr/>
          <p:nvPr/>
        </p:nvSpPr>
        <p:spPr>
          <a:xfrm>
            <a:off x="212050" y="346699"/>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 name="Google Shape;44;p25"/>
          <p:cNvGrpSpPr/>
          <p:nvPr/>
        </p:nvGrpSpPr>
        <p:grpSpPr>
          <a:xfrm>
            <a:off x="0" y="381001"/>
            <a:ext cx="1037850" cy="1016288"/>
            <a:chOff x="0" y="381001"/>
            <a:chExt cx="1037850" cy="1016288"/>
          </a:xfrm>
        </p:grpSpPr>
        <p:sp>
          <p:nvSpPr>
            <p:cNvPr id="45" name="Google Shape;45;p2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 name="Google Shape;47;p25"/>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8" name="Google Shape;48;p25"/>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49" name="Google Shape;49;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50" name="Shape 50"/>
        <p:cNvGrpSpPr/>
        <p:nvPr/>
      </p:nvGrpSpPr>
      <p:grpSpPr>
        <a:xfrm>
          <a:off x="0" y="0"/>
          <a:ext cx="0" cy="0"/>
          <a:chOff x="0" y="0"/>
          <a:chExt cx="0" cy="0"/>
        </a:xfrm>
      </p:grpSpPr>
      <p:pic>
        <p:nvPicPr>
          <p:cNvPr descr="offset_comp_343059.jpg" id="51" name="Google Shape;51;p26"/>
          <p:cNvPicPr preferRelativeResize="0"/>
          <p:nvPr/>
        </p:nvPicPr>
        <p:blipFill rotWithShape="1">
          <a:blip r:embed="rId2">
            <a:alphaModFix amt="80000"/>
          </a:blip>
          <a:srcRect b="25869" l="30474" r="30474" t="11954"/>
          <a:stretch/>
        </p:blipFill>
        <p:spPr>
          <a:xfrm rot="-5400000">
            <a:off x="113630" y="-105700"/>
            <a:ext cx="5142300" cy="5364300"/>
          </a:xfrm>
          <a:prstGeom prst="diagStripe">
            <a:avLst>
              <a:gd fmla="val 50343" name="adj"/>
            </a:avLst>
          </a:prstGeom>
          <a:noFill/>
          <a:ln>
            <a:noFill/>
          </a:ln>
        </p:spPr>
      </p:pic>
      <p:sp>
        <p:nvSpPr>
          <p:cNvPr id="52" name="Google Shape;52;p26"/>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3" name="Google Shape;53;p26"/>
          <p:cNvSpPr txBox="1"/>
          <p:nvPr>
            <p:ph idx="1" type="body"/>
          </p:nvPr>
        </p:nvSpPr>
        <p:spPr>
          <a:xfrm>
            <a:off x="4018025" y="1567550"/>
            <a:ext cx="4318500" cy="17667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dk2"/>
              </a:buClr>
              <a:buSzPts val="1300"/>
              <a:buChar char="●"/>
              <a:defRPr>
                <a:solidFill>
                  <a:schemeClr val="dk2"/>
                </a:solidFill>
              </a:defRPr>
            </a:lvl1pPr>
            <a:lvl2pPr indent="-298450" lvl="1" marL="914400" algn="l">
              <a:lnSpc>
                <a:spcPct val="115000"/>
              </a:lnSpc>
              <a:spcBef>
                <a:spcPts val="1600"/>
              </a:spcBef>
              <a:spcAft>
                <a:spcPts val="0"/>
              </a:spcAft>
              <a:buClr>
                <a:schemeClr val="dk2"/>
              </a:buClr>
              <a:buSzPts val="1100"/>
              <a:buChar char="○"/>
              <a:defRPr>
                <a:solidFill>
                  <a:schemeClr val="dk2"/>
                </a:solidFill>
              </a:defRPr>
            </a:lvl2pPr>
            <a:lvl3pPr indent="-298450" lvl="2" marL="1371600" algn="l">
              <a:lnSpc>
                <a:spcPct val="115000"/>
              </a:lnSpc>
              <a:spcBef>
                <a:spcPts val="1600"/>
              </a:spcBef>
              <a:spcAft>
                <a:spcPts val="0"/>
              </a:spcAft>
              <a:buClr>
                <a:schemeClr val="dk2"/>
              </a:buClr>
              <a:buSzPts val="1100"/>
              <a:buChar char="■"/>
              <a:defRPr>
                <a:solidFill>
                  <a:schemeClr val="dk2"/>
                </a:solidFill>
              </a:defRPr>
            </a:lvl3pPr>
            <a:lvl4pPr indent="-298450" lvl="3" marL="1828800" algn="l">
              <a:lnSpc>
                <a:spcPct val="115000"/>
              </a:lnSpc>
              <a:spcBef>
                <a:spcPts val="1600"/>
              </a:spcBef>
              <a:spcAft>
                <a:spcPts val="0"/>
              </a:spcAft>
              <a:buClr>
                <a:schemeClr val="dk2"/>
              </a:buClr>
              <a:buSzPts val="1100"/>
              <a:buChar char="●"/>
              <a:defRPr>
                <a:solidFill>
                  <a:schemeClr val="dk2"/>
                </a:solidFill>
              </a:defRPr>
            </a:lvl4pPr>
            <a:lvl5pPr indent="-298450" lvl="4" marL="2286000" algn="l">
              <a:lnSpc>
                <a:spcPct val="115000"/>
              </a:lnSpc>
              <a:spcBef>
                <a:spcPts val="1600"/>
              </a:spcBef>
              <a:spcAft>
                <a:spcPts val="0"/>
              </a:spcAft>
              <a:buClr>
                <a:schemeClr val="dk2"/>
              </a:buClr>
              <a:buSzPts val="1100"/>
              <a:buChar char="○"/>
              <a:defRPr>
                <a:solidFill>
                  <a:schemeClr val="dk2"/>
                </a:solidFill>
              </a:defRPr>
            </a:lvl5pPr>
            <a:lvl6pPr indent="-298450" lvl="5" marL="2743200" algn="l">
              <a:lnSpc>
                <a:spcPct val="115000"/>
              </a:lnSpc>
              <a:spcBef>
                <a:spcPts val="1600"/>
              </a:spcBef>
              <a:spcAft>
                <a:spcPts val="0"/>
              </a:spcAft>
              <a:buClr>
                <a:schemeClr val="dk2"/>
              </a:buClr>
              <a:buSzPts val="1100"/>
              <a:buChar char="■"/>
              <a:defRPr>
                <a:solidFill>
                  <a:schemeClr val="dk2"/>
                </a:solidFill>
              </a:defRPr>
            </a:lvl6pPr>
            <a:lvl7pPr indent="-298450" lvl="6" marL="3200400" algn="l">
              <a:lnSpc>
                <a:spcPct val="115000"/>
              </a:lnSpc>
              <a:spcBef>
                <a:spcPts val="1600"/>
              </a:spcBef>
              <a:spcAft>
                <a:spcPts val="0"/>
              </a:spcAft>
              <a:buClr>
                <a:schemeClr val="dk2"/>
              </a:buClr>
              <a:buSzPts val="1100"/>
              <a:buChar char="●"/>
              <a:defRPr>
                <a:solidFill>
                  <a:schemeClr val="dk2"/>
                </a:solidFill>
              </a:defRPr>
            </a:lvl7pPr>
            <a:lvl8pPr indent="-298450" lvl="7" marL="3657600" algn="l">
              <a:lnSpc>
                <a:spcPct val="115000"/>
              </a:lnSpc>
              <a:spcBef>
                <a:spcPts val="1600"/>
              </a:spcBef>
              <a:spcAft>
                <a:spcPts val="0"/>
              </a:spcAft>
              <a:buClr>
                <a:schemeClr val="dk2"/>
              </a:buClr>
              <a:buSzPts val="1100"/>
              <a:buChar char="○"/>
              <a:defRPr>
                <a:solidFill>
                  <a:schemeClr val="dk2"/>
                </a:solidFill>
              </a:defRPr>
            </a:lvl8pPr>
            <a:lvl9pPr indent="-298450" lvl="8" marL="4114800" algn="l">
              <a:lnSpc>
                <a:spcPct val="115000"/>
              </a:lnSpc>
              <a:spcBef>
                <a:spcPts val="1600"/>
              </a:spcBef>
              <a:spcAft>
                <a:spcPts val="1600"/>
              </a:spcAft>
              <a:buClr>
                <a:schemeClr val="dk2"/>
              </a:buClr>
              <a:buSzPts val="1100"/>
              <a:buChar char="■"/>
              <a:defRPr>
                <a:solidFill>
                  <a:schemeClr val="dk2"/>
                </a:solidFill>
              </a:defRPr>
            </a:lvl9pPr>
          </a:lstStyle>
          <a:p/>
        </p:txBody>
      </p:sp>
      <p:sp>
        <p:nvSpPr>
          <p:cNvPr id="54" name="Google Shape;54;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55" name="Google Shape;55;p2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26">
            <a:hlinkClick action="ppaction://hlinksldjump" r:id="rId4"/>
          </p:cNvPr>
          <p:cNvSpPr/>
          <p:nvPr/>
        </p:nvSpPr>
        <p:spPr>
          <a:xfrm>
            <a:off x="212050" y="221751"/>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26">
            <a:hlinkClick action="ppaction://hlinksldjump" r:id="rId5"/>
          </p:cNvPr>
          <p:cNvSpPr/>
          <p:nvPr/>
        </p:nvSpPr>
        <p:spPr>
          <a:xfrm>
            <a:off x="212050" y="284225"/>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26">
            <a:hlinkClick action="ppaction://hlinksldjump" r:id="rId6"/>
          </p:cNvPr>
          <p:cNvSpPr/>
          <p:nvPr/>
        </p:nvSpPr>
        <p:spPr>
          <a:xfrm>
            <a:off x="212050" y="346699"/>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 name="Google Shape;59;p26"/>
          <p:cNvGrpSpPr/>
          <p:nvPr/>
        </p:nvGrpSpPr>
        <p:grpSpPr>
          <a:xfrm>
            <a:off x="0" y="381001"/>
            <a:ext cx="1037850" cy="1016288"/>
            <a:chOff x="0" y="381001"/>
            <a:chExt cx="1037850" cy="1016288"/>
          </a:xfrm>
        </p:grpSpPr>
        <p:sp>
          <p:nvSpPr>
            <p:cNvPr id="60" name="Google Shape;60;p2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2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sp>
        <p:nvSpPr>
          <p:cNvPr id="63" name="Google Shape;63;p2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27">
            <a:hlinkClick action="ppaction://hlinksldjump" r:id="rId3"/>
          </p:cNvPr>
          <p:cNvSpPr/>
          <p:nvPr/>
        </p:nvSpPr>
        <p:spPr>
          <a:xfrm>
            <a:off x="212050" y="221751"/>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27">
            <a:hlinkClick action="ppaction://hlinksldjump" r:id="rId4"/>
          </p:cNvPr>
          <p:cNvSpPr/>
          <p:nvPr/>
        </p:nvSpPr>
        <p:spPr>
          <a:xfrm>
            <a:off x="212050" y="284225"/>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27">
            <a:hlinkClick action="ppaction://hlinksldjump" r:id="rId5"/>
          </p:cNvPr>
          <p:cNvSpPr/>
          <p:nvPr/>
        </p:nvSpPr>
        <p:spPr>
          <a:xfrm>
            <a:off x="212050" y="346699"/>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7" name="Google Shape;67;p27"/>
          <p:cNvGrpSpPr/>
          <p:nvPr/>
        </p:nvGrpSpPr>
        <p:grpSpPr>
          <a:xfrm>
            <a:off x="0" y="381001"/>
            <a:ext cx="1037850" cy="1016288"/>
            <a:chOff x="0" y="381001"/>
            <a:chExt cx="1037850" cy="1016288"/>
          </a:xfrm>
        </p:grpSpPr>
        <p:sp>
          <p:nvSpPr>
            <p:cNvPr id="68" name="Google Shape;68;p2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2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 name="Google Shape;70;p27"/>
          <p:cNvSpPr txBox="1"/>
          <p:nvPr>
            <p:ph type="title"/>
          </p:nvPr>
        </p:nvSpPr>
        <p:spPr>
          <a:xfrm>
            <a:off x="1297500" y="393750"/>
            <a:ext cx="3798900" cy="149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1" name="Google Shape;71;p27"/>
          <p:cNvSpPr txBox="1"/>
          <p:nvPr>
            <p:ph idx="1" type="body"/>
          </p:nvPr>
        </p:nvSpPr>
        <p:spPr>
          <a:xfrm>
            <a:off x="1297500" y="1972550"/>
            <a:ext cx="3798900" cy="24159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72" name="Google Shape;72;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3" name="Shape 73"/>
        <p:cNvGrpSpPr/>
        <p:nvPr/>
      </p:nvGrpSpPr>
      <p:grpSpPr>
        <a:xfrm>
          <a:off x="0" y="0"/>
          <a:ext cx="0" cy="0"/>
          <a:chOff x="0" y="0"/>
          <a:chExt cx="0" cy="0"/>
        </a:xfrm>
      </p:grpSpPr>
      <p:sp>
        <p:nvSpPr>
          <p:cNvPr id="74" name="Google Shape;74;p2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28">
            <a:hlinkClick action="ppaction://hlinksldjump" r:id="rId3"/>
          </p:cNvPr>
          <p:cNvSpPr/>
          <p:nvPr/>
        </p:nvSpPr>
        <p:spPr>
          <a:xfrm>
            <a:off x="212050" y="221751"/>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28">
            <a:hlinkClick action="ppaction://hlinksldjump" r:id="rId4"/>
          </p:cNvPr>
          <p:cNvSpPr/>
          <p:nvPr/>
        </p:nvSpPr>
        <p:spPr>
          <a:xfrm>
            <a:off x="212050" y="284225"/>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28">
            <a:hlinkClick action="ppaction://hlinksldjump" r:id="rId5"/>
          </p:cNvPr>
          <p:cNvSpPr/>
          <p:nvPr/>
        </p:nvSpPr>
        <p:spPr>
          <a:xfrm>
            <a:off x="212050" y="346699"/>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 name="Google Shape;78;p28"/>
          <p:cNvGrpSpPr/>
          <p:nvPr/>
        </p:nvGrpSpPr>
        <p:grpSpPr>
          <a:xfrm>
            <a:off x="0" y="381001"/>
            <a:ext cx="1037850" cy="1016288"/>
            <a:chOff x="0" y="381001"/>
            <a:chExt cx="1037850" cy="1016288"/>
          </a:xfrm>
        </p:grpSpPr>
        <p:sp>
          <p:nvSpPr>
            <p:cNvPr id="79" name="Google Shape;79;p2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2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1" name="Google Shape;81;p28"/>
          <p:cNvSpPr txBox="1"/>
          <p:nvPr>
            <p:ph type="title"/>
          </p:nvPr>
        </p:nvSpPr>
        <p:spPr>
          <a:xfrm>
            <a:off x="1297500" y="1658325"/>
            <a:ext cx="3036300" cy="175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82" name="Google Shape;82;p28"/>
          <p:cNvSpPr txBox="1"/>
          <p:nvPr>
            <p:ph idx="1" type="subTitle"/>
          </p:nvPr>
        </p:nvSpPr>
        <p:spPr>
          <a:xfrm>
            <a:off x="1297500" y="3538000"/>
            <a:ext cx="3036300" cy="506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83" name="Google Shape;83;p28"/>
          <p:cNvSpPr txBox="1"/>
          <p:nvPr>
            <p:ph idx="2" type="body"/>
          </p:nvPr>
        </p:nvSpPr>
        <p:spPr>
          <a:xfrm>
            <a:off x="4648200" y="1696600"/>
            <a:ext cx="3676800" cy="234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84" name="Google Shape;84;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85" name="Shape 85"/>
        <p:cNvGrpSpPr/>
        <p:nvPr/>
      </p:nvGrpSpPr>
      <p:grpSpPr>
        <a:xfrm>
          <a:off x="0" y="0"/>
          <a:ext cx="0" cy="0"/>
          <a:chOff x="0" y="0"/>
          <a:chExt cx="0" cy="0"/>
        </a:xfrm>
      </p:grpSpPr>
      <p:sp>
        <p:nvSpPr>
          <p:cNvPr id="86" name="Google Shape;86;p29"/>
          <p:cNvSpPr txBox="1"/>
          <p:nvPr>
            <p:ph type="title"/>
          </p:nvPr>
        </p:nvSpPr>
        <p:spPr>
          <a:xfrm>
            <a:off x="361071" y="1924852"/>
            <a:ext cx="2304900" cy="1797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87" name="Google Shape;87;p29"/>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29"/>
          <p:cNvSpPr txBox="1"/>
          <p:nvPr>
            <p:ph idx="1" type="body"/>
          </p:nvPr>
        </p:nvSpPr>
        <p:spPr>
          <a:xfrm>
            <a:off x="6451271" y="1924850"/>
            <a:ext cx="2304900" cy="17973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0"/>
              </a:spcBef>
              <a:spcAft>
                <a:spcPts val="0"/>
              </a:spcAft>
              <a:buClr>
                <a:schemeClr val="dk1"/>
              </a:buClr>
              <a:buSzPts val="1100"/>
              <a:buChar char="●"/>
              <a:defRPr sz="1100">
                <a:solidFill>
                  <a:schemeClr val="dk1"/>
                </a:solidFill>
              </a:defRPr>
            </a:lvl1pPr>
            <a:lvl2pPr indent="-298450" lvl="1" marL="914400" algn="l">
              <a:lnSpc>
                <a:spcPct val="115000"/>
              </a:lnSpc>
              <a:spcBef>
                <a:spcPts val="1600"/>
              </a:spcBef>
              <a:spcAft>
                <a:spcPts val="0"/>
              </a:spcAft>
              <a:buClr>
                <a:schemeClr val="dk1"/>
              </a:buClr>
              <a:buSzPts val="1100"/>
              <a:buChar char="○"/>
              <a:defRPr>
                <a:solidFill>
                  <a:schemeClr val="dk1"/>
                </a:solidFill>
              </a:defRPr>
            </a:lvl2pPr>
            <a:lvl3pPr indent="-298450" lvl="2" marL="1371600" algn="l">
              <a:lnSpc>
                <a:spcPct val="115000"/>
              </a:lnSpc>
              <a:spcBef>
                <a:spcPts val="1600"/>
              </a:spcBef>
              <a:spcAft>
                <a:spcPts val="0"/>
              </a:spcAft>
              <a:buClr>
                <a:schemeClr val="dk1"/>
              </a:buClr>
              <a:buSzPts val="1100"/>
              <a:buChar char="■"/>
              <a:defRPr>
                <a:solidFill>
                  <a:schemeClr val="dk1"/>
                </a:solidFill>
              </a:defRPr>
            </a:lvl3pPr>
            <a:lvl4pPr indent="-298450" lvl="3" marL="1828800" algn="l">
              <a:lnSpc>
                <a:spcPct val="115000"/>
              </a:lnSpc>
              <a:spcBef>
                <a:spcPts val="1600"/>
              </a:spcBef>
              <a:spcAft>
                <a:spcPts val="0"/>
              </a:spcAft>
              <a:buClr>
                <a:schemeClr val="dk1"/>
              </a:buClr>
              <a:buSzPts val="1100"/>
              <a:buChar char="●"/>
              <a:defRPr>
                <a:solidFill>
                  <a:schemeClr val="dk1"/>
                </a:solidFill>
              </a:defRPr>
            </a:lvl4pPr>
            <a:lvl5pPr indent="-298450" lvl="4" marL="2286000" algn="l">
              <a:lnSpc>
                <a:spcPct val="115000"/>
              </a:lnSpc>
              <a:spcBef>
                <a:spcPts val="1600"/>
              </a:spcBef>
              <a:spcAft>
                <a:spcPts val="0"/>
              </a:spcAft>
              <a:buClr>
                <a:schemeClr val="dk1"/>
              </a:buClr>
              <a:buSzPts val="1100"/>
              <a:buChar char="○"/>
              <a:defRPr>
                <a:solidFill>
                  <a:schemeClr val="dk1"/>
                </a:solidFill>
              </a:defRPr>
            </a:lvl5pPr>
            <a:lvl6pPr indent="-298450" lvl="5" marL="2743200" algn="l">
              <a:lnSpc>
                <a:spcPct val="115000"/>
              </a:lnSpc>
              <a:spcBef>
                <a:spcPts val="1600"/>
              </a:spcBef>
              <a:spcAft>
                <a:spcPts val="0"/>
              </a:spcAft>
              <a:buClr>
                <a:schemeClr val="dk1"/>
              </a:buClr>
              <a:buSzPts val="1100"/>
              <a:buChar char="■"/>
              <a:defRPr>
                <a:solidFill>
                  <a:schemeClr val="dk1"/>
                </a:solidFill>
              </a:defRPr>
            </a:lvl6pPr>
            <a:lvl7pPr indent="-298450" lvl="6" marL="3200400" algn="l">
              <a:lnSpc>
                <a:spcPct val="115000"/>
              </a:lnSpc>
              <a:spcBef>
                <a:spcPts val="1600"/>
              </a:spcBef>
              <a:spcAft>
                <a:spcPts val="0"/>
              </a:spcAft>
              <a:buClr>
                <a:schemeClr val="dk1"/>
              </a:buClr>
              <a:buSzPts val="1100"/>
              <a:buChar char="●"/>
              <a:defRPr>
                <a:solidFill>
                  <a:schemeClr val="dk1"/>
                </a:solidFill>
              </a:defRPr>
            </a:lvl7pPr>
            <a:lvl8pPr indent="-298450" lvl="7" marL="3657600" algn="l">
              <a:lnSpc>
                <a:spcPct val="115000"/>
              </a:lnSpc>
              <a:spcBef>
                <a:spcPts val="1600"/>
              </a:spcBef>
              <a:spcAft>
                <a:spcPts val="0"/>
              </a:spcAft>
              <a:buClr>
                <a:schemeClr val="dk1"/>
              </a:buClr>
              <a:buSzPts val="1100"/>
              <a:buChar char="○"/>
              <a:defRPr>
                <a:solidFill>
                  <a:schemeClr val="dk1"/>
                </a:solidFill>
              </a:defRPr>
            </a:lvl8pPr>
            <a:lvl9pPr indent="-298450" lvl="8" marL="4114800" algn="l">
              <a:lnSpc>
                <a:spcPct val="115000"/>
              </a:lnSpc>
              <a:spcBef>
                <a:spcPts val="1600"/>
              </a:spcBef>
              <a:spcAft>
                <a:spcPts val="1600"/>
              </a:spcAft>
              <a:buClr>
                <a:schemeClr val="dk1"/>
              </a:buClr>
              <a:buSzPts val="1100"/>
              <a:buChar char="■"/>
              <a:defRPr>
                <a:solidFill>
                  <a:schemeClr val="dk1"/>
                </a:solidFill>
              </a:defRPr>
            </a:lvl9pPr>
          </a:lstStyle>
          <a:p/>
        </p:txBody>
      </p:sp>
      <p:sp>
        <p:nvSpPr>
          <p:cNvPr id="89" name="Google Shape;89;p2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29">
            <a:hlinkClick action="ppaction://hlinksldjump" r:id="rId3"/>
          </p:cNvPr>
          <p:cNvSpPr/>
          <p:nvPr/>
        </p:nvSpPr>
        <p:spPr>
          <a:xfrm>
            <a:off x="212050" y="221751"/>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29">
            <a:hlinkClick action="ppaction://hlinksldjump" r:id="rId4"/>
          </p:cNvPr>
          <p:cNvSpPr/>
          <p:nvPr/>
        </p:nvSpPr>
        <p:spPr>
          <a:xfrm>
            <a:off x="212050" y="284225"/>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29">
            <a:hlinkClick action="ppaction://hlinksldjump" r:id="rId5"/>
          </p:cNvPr>
          <p:cNvSpPr/>
          <p:nvPr/>
        </p:nvSpPr>
        <p:spPr>
          <a:xfrm>
            <a:off x="212050" y="346699"/>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3" name="Google Shape;93;p29"/>
          <p:cNvGrpSpPr/>
          <p:nvPr/>
        </p:nvGrpSpPr>
        <p:grpSpPr>
          <a:xfrm>
            <a:off x="0" y="381001"/>
            <a:ext cx="1037850" cy="1016288"/>
            <a:chOff x="0" y="381001"/>
            <a:chExt cx="1037850" cy="1016288"/>
          </a:xfrm>
        </p:grpSpPr>
        <p:sp>
          <p:nvSpPr>
            <p:cNvPr id="94" name="Google Shape;94;p2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2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6" name="Google Shape;96;p29"/>
          <p:cNvSpPr txBox="1"/>
          <p:nvPr>
            <p:ph idx="2" type="title"/>
          </p:nvPr>
        </p:nvSpPr>
        <p:spPr>
          <a:xfrm>
            <a:off x="1297500" y="459490"/>
            <a:ext cx="3005700" cy="51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97" name="Google Shape;97;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98" name="Shape 98"/>
        <p:cNvGrpSpPr/>
        <p:nvPr/>
      </p:nvGrpSpPr>
      <p:grpSpPr>
        <a:xfrm>
          <a:off x="0" y="0"/>
          <a:ext cx="0" cy="0"/>
          <a:chOff x="0" y="0"/>
          <a:chExt cx="0" cy="0"/>
        </a:xfrm>
      </p:grpSpPr>
      <p:sp>
        <p:nvSpPr>
          <p:cNvPr id="99" name="Google Shape;99;p30"/>
          <p:cNvSpPr txBox="1"/>
          <p:nvPr>
            <p:ph type="title"/>
          </p:nvPr>
        </p:nvSpPr>
        <p:spPr>
          <a:xfrm>
            <a:off x="702850" y="1708619"/>
            <a:ext cx="3333300" cy="147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00" name="Google Shape;100;p30"/>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3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30">
            <a:hlinkClick action="ppaction://hlinksldjump" r:id="rId3"/>
          </p:cNvPr>
          <p:cNvSpPr/>
          <p:nvPr/>
        </p:nvSpPr>
        <p:spPr>
          <a:xfrm>
            <a:off x="212050" y="221751"/>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30">
            <a:hlinkClick action="ppaction://hlinksldjump" r:id="rId4"/>
          </p:cNvPr>
          <p:cNvSpPr/>
          <p:nvPr/>
        </p:nvSpPr>
        <p:spPr>
          <a:xfrm>
            <a:off x="212050" y="284225"/>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30">
            <a:hlinkClick action="ppaction://hlinksldjump" r:id="rId5"/>
          </p:cNvPr>
          <p:cNvSpPr/>
          <p:nvPr/>
        </p:nvSpPr>
        <p:spPr>
          <a:xfrm>
            <a:off x="212050" y="346699"/>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5" name="Google Shape;105;p30"/>
          <p:cNvGrpSpPr/>
          <p:nvPr/>
        </p:nvGrpSpPr>
        <p:grpSpPr>
          <a:xfrm>
            <a:off x="0" y="381001"/>
            <a:ext cx="1037850" cy="1016288"/>
            <a:chOff x="0" y="381001"/>
            <a:chExt cx="1037850" cy="1016288"/>
          </a:xfrm>
        </p:grpSpPr>
        <p:sp>
          <p:nvSpPr>
            <p:cNvPr id="106" name="Google Shape;106;p3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3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8" name="Google Shape;108;p30"/>
          <p:cNvSpPr txBox="1"/>
          <p:nvPr>
            <p:ph idx="2" type="title"/>
          </p:nvPr>
        </p:nvSpPr>
        <p:spPr>
          <a:xfrm>
            <a:off x="1297500" y="459490"/>
            <a:ext cx="3005700" cy="51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109" name="Google Shape;109;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10" name="Google Shape;110;p30"/>
          <p:cNvSpPr txBox="1"/>
          <p:nvPr>
            <p:ph idx="1" type="body"/>
          </p:nvPr>
        </p:nvSpPr>
        <p:spPr>
          <a:xfrm>
            <a:off x="702850" y="3625275"/>
            <a:ext cx="3333300" cy="7653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0"/>
              </a:spcBef>
              <a:spcAft>
                <a:spcPts val="0"/>
              </a:spcAft>
              <a:buClr>
                <a:schemeClr val="dk1"/>
              </a:buClr>
              <a:buSzPts val="1100"/>
              <a:buChar char="●"/>
              <a:defRPr sz="1100">
                <a:solidFill>
                  <a:schemeClr val="dk1"/>
                </a:solidFill>
              </a:defRPr>
            </a:lvl1pPr>
            <a:lvl2pPr indent="-298450" lvl="1" marL="914400" algn="l">
              <a:lnSpc>
                <a:spcPct val="115000"/>
              </a:lnSpc>
              <a:spcBef>
                <a:spcPts val="1600"/>
              </a:spcBef>
              <a:spcAft>
                <a:spcPts val="0"/>
              </a:spcAft>
              <a:buClr>
                <a:schemeClr val="dk1"/>
              </a:buClr>
              <a:buSzPts val="1100"/>
              <a:buChar char="○"/>
              <a:defRPr>
                <a:solidFill>
                  <a:schemeClr val="dk1"/>
                </a:solidFill>
              </a:defRPr>
            </a:lvl2pPr>
            <a:lvl3pPr indent="-298450" lvl="2" marL="1371600" algn="l">
              <a:lnSpc>
                <a:spcPct val="115000"/>
              </a:lnSpc>
              <a:spcBef>
                <a:spcPts val="1600"/>
              </a:spcBef>
              <a:spcAft>
                <a:spcPts val="0"/>
              </a:spcAft>
              <a:buClr>
                <a:schemeClr val="dk1"/>
              </a:buClr>
              <a:buSzPts val="1100"/>
              <a:buChar char="■"/>
              <a:defRPr>
                <a:solidFill>
                  <a:schemeClr val="dk1"/>
                </a:solidFill>
              </a:defRPr>
            </a:lvl3pPr>
            <a:lvl4pPr indent="-298450" lvl="3" marL="1828800" algn="l">
              <a:lnSpc>
                <a:spcPct val="115000"/>
              </a:lnSpc>
              <a:spcBef>
                <a:spcPts val="1600"/>
              </a:spcBef>
              <a:spcAft>
                <a:spcPts val="0"/>
              </a:spcAft>
              <a:buClr>
                <a:schemeClr val="dk1"/>
              </a:buClr>
              <a:buSzPts val="1100"/>
              <a:buChar char="●"/>
              <a:defRPr>
                <a:solidFill>
                  <a:schemeClr val="dk1"/>
                </a:solidFill>
              </a:defRPr>
            </a:lvl4pPr>
            <a:lvl5pPr indent="-298450" lvl="4" marL="2286000" algn="l">
              <a:lnSpc>
                <a:spcPct val="115000"/>
              </a:lnSpc>
              <a:spcBef>
                <a:spcPts val="1600"/>
              </a:spcBef>
              <a:spcAft>
                <a:spcPts val="0"/>
              </a:spcAft>
              <a:buClr>
                <a:schemeClr val="dk1"/>
              </a:buClr>
              <a:buSzPts val="1100"/>
              <a:buChar char="○"/>
              <a:defRPr>
                <a:solidFill>
                  <a:schemeClr val="dk1"/>
                </a:solidFill>
              </a:defRPr>
            </a:lvl5pPr>
            <a:lvl6pPr indent="-298450" lvl="5" marL="2743200" algn="l">
              <a:lnSpc>
                <a:spcPct val="115000"/>
              </a:lnSpc>
              <a:spcBef>
                <a:spcPts val="1600"/>
              </a:spcBef>
              <a:spcAft>
                <a:spcPts val="0"/>
              </a:spcAft>
              <a:buClr>
                <a:schemeClr val="dk1"/>
              </a:buClr>
              <a:buSzPts val="1100"/>
              <a:buChar char="■"/>
              <a:defRPr>
                <a:solidFill>
                  <a:schemeClr val="dk1"/>
                </a:solidFill>
              </a:defRPr>
            </a:lvl6pPr>
            <a:lvl7pPr indent="-298450" lvl="6" marL="3200400" algn="l">
              <a:lnSpc>
                <a:spcPct val="115000"/>
              </a:lnSpc>
              <a:spcBef>
                <a:spcPts val="1600"/>
              </a:spcBef>
              <a:spcAft>
                <a:spcPts val="0"/>
              </a:spcAft>
              <a:buClr>
                <a:schemeClr val="dk1"/>
              </a:buClr>
              <a:buSzPts val="1100"/>
              <a:buChar char="●"/>
              <a:defRPr>
                <a:solidFill>
                  <a:schemeClr val="dk1"/>
                </a:solidFill>
              </a:defRPr>
            </a:lvl7pPr>
            <a:lvl8pPr indent="-298450" lvl="7" marL="3657600" algn="l">
              <a:lnSpc>
                <a:spcPct val="115000"/>
              </a:lnSpc>
              <a:spcBef>
                <a:spcPts val="1600"/>
              </a:spcBef>
              <a:spcAft>
                <a:spcPts val="0"/>
              </a:spcAft>
              <a:buClr>
                <a:schemeClr val="dk1"/>
              </a:buClr>
              <a:buSzPts val="1100"/>
              <a:buChar char="○"/>
              <a:defRPr>
                <a:solidFill>
                  <a:schemeClr val="dk1"/>
                </a:solidFill>
              </a:defRPr>
            </a:lvl8pPr>
            <a:lvl9pPr indent="-298450" lvl="8" marL="4114800" algn="l">
              <a:lnSpc>
                <a:spcPct val="115000"/>
              </a:lnSpc>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1" name="Shape 111"/>
        <p:cNvGrpSpPr/>
        <p:nvPr/>
      </p:nvGrpSpPr>
      <p:grpSpPr>
        <a:xfrm>
          <a:off x="0" y="0"/>
          <a:ext cx="0" cy="0"/>
          <a:chOff x="0" y="0"/>
          <a:chExt cx="0" cy="0"/>
        </a:xfrm>
      </p:grpSpPr>
      <p:sp>
        <p:nvSpPr>
          <p:cNvPr id="112" name="Google Shape;112;p3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31">
            <a:hlinkClick action="ppaction://hlinksldjump" r:id="rId3"/>
          </p:cNvPr>
          <p:cNvSpPr/>
          <p:nvPr/>
        </p:nvSpPr>
        <p:spPr>
          <a:xfrm>
            <a:off x="212050" y="221751"/>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31">
            <a:hlinkClick action="ppaction://hlinksldjump" r:id="rId4"/>
          </p:cNvPr>
          <p:cNvSpPr/>
          <p:nvPr/>
        </p:nvSpPr>
        <p:spPr>
          <a:xfrm>
            <a:off x="212050" y="284225"/>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31">
            <a:hlinkClick action="ppaction://hlinksldjump" r:id="rId5"/>
          </p:cNvPr>
          <p:cNvSpPr/>
          <p:nvPr/>
        </p:nvSpPr>
        <p:spPr>
          <a:xfrm>
            <a:off x="212050" y="346699"/>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6" name="Google Shape;116;p31"/>
          <p:cNvGrpSpPr/>
          <p:nvPr/>
        </p:nvGrpSpPr>
        <p:grpSpPr>
          <a:xfrm>
            <a:off x="0" y="381001"/>
            <a:ext cx="1037850" cy="1016288"/>
            <a:chOff x="0" y="381001"/>
            <a:chExt cx="1037850" cy="1016288"/>
          </a:xfrm>
        </p:grpSpPr>
        <p:sp>
          <p:nvSpPr>
            <p:cNvPr id="117" name="Google Shape;117;p3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3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9" name="Google Shape;119;p31"/>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0" name="Google Shape;120;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9pPr>
          </a:lstStyle>
          <a:p/>
        </p:txBody>
      </p:sp>
      <p:sp>
        <p:nvSpPr>
          <p:cNvPr id="7" name="Google Shape;7;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1600"/>
              </a:spcBef>
              <a:spcAft>
                <a:spcPts val="160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8" name="Google Shape;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
          <p:cNvSpPr txBox="1"/>
          <p:nvPr>
            <p:ph type="ctrTitle"/>
          </p:nvPr>
        </p:nvSpPr>
        <p:spPr>
          <a:xfrm>
            <a:off x="3534300" y="1588875"/>
            <a:ext cx="5335500" cy="1716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b="1" lang="en-GB" sz="1900"/>
              <a:t>UNITED INSTITUTE OF TECHNOLOGY</a:t>
            </a:r>
            <a:endParaRPr b="1" sz="1900"/>
          </a:p>
          <a:p>
            <a:pPr indent="0" lvl="0" marL="0" rtl="0" algn="l">
              <a:lnSpc>
                <a:spcPct val="100000"/>
              </a:lnSpc>
              <a:spcBef>
                <a:spcPts val="0"/>
              </a:spcBef>
              <a:spcAft>
                <a:spcPts val="0"/>
              </a:spcAft>
              <a:buSzPts val="4000"/>
              <a:buNone/>
            </a:pPr>
            <a:r>
              <a:t/>
            </a:r>
            <a:endParaRPr b="1" sz="1900"/>
          </a:p>
          <a:p>
            <a:pPr indent="0" lvl="0" marL="0" rtl="0" algn="l">
              <a:lnSpc>
                <a:spcPct val="100000"/>
              </a:lnSpc>
              <a:spcBef>
                <a:spcPts val="0"/>
              </a:spcBef>
              <a:spcAft>
                <a:spcPts val="0"/>
              </a:spcAft>
              <a:buSzPts val="4000"/>
              <a:buNone/>
            </a:pPr>
            <a:r>
              <a:rPr b="1" lang="en-GB" sz="1900"/>
              <a:t>        SUMMER TRAINING PROJECT</a:t>
            </a:r>
            <a:endParaRPr b="1" sz="1900"/>
          </a:p>
          <a:p>
            <a:pPr indent="0" lvl="0" marL="0" rtl="0" algn="l">
              <a:lnSpc>
                <a:spcPct val="100000"/>
              </a:lnSpc>
              <a:spcBef>
                <a:spcPts val="0"/>
              </a:spcBef>
              <a:spcAft>
                <a:spcPts val="0"/>
              </a:spcAft>
              <a:buSzPts val="4000"/>
              <a:buNone/>
            </a:pPr>
            <a:r>
              <a:rPr b="1" lang="en-GB" sz="1900"/>
              <a:t>                               ON</a:t>
            </a:r>
            <a:endParaRPr b="1" sz="1900"/>
          </a:p>
          <a:p>
            <a:pPr indent="0" lvl="0" marL="0" rtl="0" algn="l">
              <a:lnSpc>
                <a:spcPct val="100000"/>
              </a:lnSpc>
              <a:spcBef>
                <a:spcPts val="0"/>
              </a:spcBef>
              <a:spcAft>
                <a:spcPts val="0"/>
              </a:spcAft>
              <a:buSzPts val="4000"/>
              <a:buNone/>
            </a:pPr>
            <a:r>
              <a:rPr b="1" lang="en-GB" sz="1900"/>
              <a:t>            ONLINE VOTING SYSTEM</a:t>
            </a:r>
            <a:endParaRPr b="1" sz="1900"/>
          </a:p>
          <a:p>
            <a:pPr indent="0" lvl="0" marL="0" rtl="0" algn="l">
              <a:lnSpc>
                <a:spcPct val="100000"/>
              </a:lnSpc>
              <a:spcBef>
                <a:spcPts val="0"/>
              </a:spcBef>
              <a:spcAft>
                <a:spcPts val="0"/>
              </a:spcAft>
              <a:buSzPts val="4000"/>
              <a:buNone/>
            </a:pPr>
            <a:r>
              <a:t/>
            </a:r>
            <a:endParaRPr b="1" sz="1900"/>
          </a:p>
        </p:txBody>
      </p:sp>
      <p:sp>
        <p:nvSpPr>
          <p:cNvPr id="229" name="Google Shape;229;p1"/>
          <p:cNvSpPr txBox="1"/>
          <p:nvPr>
            <p:ph idx="1" type="subTitle"/>
          </p:nvPr>
        </p:nvSpPr>
        <p:spPr>
          <a:xfrm>
            <a:off x="4019850" y="3305475"/>
            <a:ext cx="2167200" cy="830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rPr b="1" lang="en-GB"/>
              <a:t>Submitted to:  </a:t>
            </a:r>
            <a:r>
              <a:rPr lang="en-GB"/>
              <a:t>                                                                                                      Mr.Gaurav Narain Singh                                                                                         Assistant Professor                                   </a:t>
            </a:r>
            <a:endParaRPr/>
          </a:p>
          <a:p>
            <a:pPr indent="0" lvl="0" marL="0" rtl="0" algn="l">
              <a:lnSpc>
                <a:spcPct val="100000"/>
              </a:lnSpc>
              <a:spcBef>
                <a:spcPts val="1600"/>
              </a:spcBef>
              <a:spcAft>
                <a:spcPts val="1600"/>
              </a:spcAft>
              <a:buSzPts val="1300"/>
              <a:buNone/>
            </a:pPr>
            <a:r>
              <a:t/>
            </a:r>
            <a:endParaRPr/>
          </a:p>
        </p:txBody>
      </p:sp>
      <p:pic>
        <p:nvPicPr>
          <p:cNvPr id="230" name="Google Shape;230;p1"/>
          <p:cNvPicPr preferRelativeResize="0"/>
          <p:nvPr/>
        </p:nvPicPr>
        <p:blipFill>
          <a:blip r:embed="rId3">
            <a:alphaModFix/>
          </a:blip>
          <a:stretch>
            <a:fillRect/>
          </a:stretch>
        </p:blipFill>
        <p:spPr>
          <a:xfrm>
            <a:off x="5358475" y="315850"/>
            <a:ext cx="1393775" cy="1273025"/>
          </a:xfrm>
          <a:prstGeom prst="rect">
            <a:avLst/>
          </a:prstGeom>
          <a:noFill/>
          <a:ln>
            <a:noFill/>
          </a:ln>
        </p:spPr>
      </p:pic>
      <p:sp>
        <p:nvSpPr>
          <p:cNvPr id="231" name="Google Shape;231;p1"/>
          <p:cNvSpPr txBox="1"/>
          <p:nvPr>
            <p:ph idx="1" type="subTitle"/>
          </p:nvPr>
        </p:nvSpPr>
        <p:spPr>
          <a:xfrm>
            <a:off x="6187050" y="3305475"/>
            <a:ext cx="3466800" cy="127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rPr b="1" lang="en-GB"/>
              <a:t>Submitted by:  </a:t>
            </a:r>
            <a:r>
              <a:rPr lang="en-GB"/>
              <a:t>                                                                                                      Nabeela Haq         (2200101530064)</a:t>
            </a:r>
            <a:endParaRPr/>
          </a:p>
          <a:p>
            <a:pPr indent="0" lvl="0" marL="0" rtl="0" algn="l">
              <a:lnSpc>
                <a:spcPct val="100000"/>
              </a:lnSpc>
              <a:spcBef>
                <a:spcPts val="0"/>
              </a:spcBef>
              <a:spcAft>
                <a:spcPts val="0"/>
              </a:spcAft>
              <a:buSzPts val="1300"/>
              <a:buNone/>
            </a:pPr>
            <a:r>
              <a:rPr lang="en-GB"/>
              <a:t>Nimisha Jaiswal  (2200101530066)</a:t>
            </a:r>
            <a:endParaRPr/>
          </a:p>
          <a:p>
            <a:pPr indent="0" lvl="0" marL="0" rtl="0" algn="l">
              <a:lnSpc>
                <a:spcPct val="100000"/>
              </a:lnSpc>
              <a:spcBef>
                <a:spcPts val="0"/>
              </a:spcBef>
              <a:spcAft>
                <a:spcPts val="0"/>
              </a:spcAft>
              <a:buSzPts val="1300"/>
              <a:buNone/>
            </a:pPr>
            <a:r>
              <a:rPr lang="en-GB"/>
              <a:t>Atul Maurya          (2202841530012)</a:t>
            </a:r>
            <a:endParaRPr/>
          </a:p>
          <a:p>
            <a:pPr indent="0" lvl="0" marL="0" rtl="0" algn="l">
              <a:lnSpc>
                <a:spcPct val="100000"/>
              </a:lnSpc>
              <a:spcBef>
                <a:spcPts val="0"/>
              </a:spcBef>
              <a:spcAft>
                <a:spcPts val="0"/>
              </a:spcAft>
              <a:buSzPts val="1300"/>
              <a:buNone/>
            </a:pPr>
            <a:r>
              <a:rPr lang="en-GB"/>
              <a:t>Utkarsh Singh       (2202840100240)</a:t>
            </a:r>
            <a:endParaRPr/>
          </a:p>
          <a:p>
            <a:pPr indent="0" lvl="0" marL="0" rtl="0" algn="l">
              <a:lnSpc>
                <a:spcPct val="100000"/>
              </a:lnSpc>
              <a:spcBef>
                <a:spcPts val="0"/>
              </a:spcBef>
              <a:spcAft>
                <a:spcPts val="0"/>
              </a:spcAft>
              <a:buSzPts val="1300"/>
              <a:buNone/>
            </a:pPr>
            <a:r>
              <a:rPr lang="en-GB"/>
              <a:t>                                                                                                                  </a:t>
            </a:r>
            <a:endParaRPr/>
          </a:p>
          <a:p>
            <a:pPr indent="0" lvl="0" marL="0" rtl="0" algn="l">
              <a:lnSpc>
                <a:spcPct val="100000"/>
              </a:lnSpc>
              <a:spcBef>
                <a:spcPts val="1600"/>
              </a:spcBef>
              <a:spcAft>
                <a:spcPts val="1600"/>
              </a:spcAft>
              <a:buSzPts val="13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0"/>
          <p:cNvSpPr txBox="1"/>
          <p:nvPr/>
        </p:nvSpPr>
        <p:spPr>
          <a:xfrm>
            <a:off x="6548585" y="3320125"/>
            <a:ext cx="1854000" cy="444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10"/>
          <p:cNvSpPr txBox="1"/>
          <p:nvPr/>
        </p:nvSpPr>
        <p:spPr>
          <a:xfrm>
            <a:off x="4320431" y="1765093"/>
            <a:ext cx="507900" cy="26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FFFFFF"/>
              </a:solidFill>
              <a:latin typeface="Roboto"/>
              <a:ea typeface="Roboto"/>
              <a:cs typeface="Roboto"/>
              <a:sym typeface="Roboto"/>
            </a:endParaRPr>
          </a:p>
        </p:txBody>
      </p:sp>
      <p:pic>
        <p:nvPicPr>
          <p:cNvPr id="299" name="Google Shape;299;p10"/>
          <p:cNvPicPr preferRelativeResize="0"/>
          <p:nvPr/>
        </p:nvPicPr>
        <p:blipFill>
          <a:blip r:embed="rId3">
            <a:alphaModFix/>
          </a:blip>
          <a:stretch>
            <a:fillRect/>
          </a:stretch>
        </p:blipFill>
        <p:spPr>
          <a:xfrm>
            <a:off x="1877400" y="1899495"/>
            <a:ext cx="1525750" cy="2168180"/>
          </a:xfrm>
          <a:prstGeom prst="rect">
            <a:avLst/>
          </a:prstGeom>
          <a:noFill/>
          <a:ln>
            <a:noFill/>
          </a:ln>
        </p:spPr>
      </p:pic>
      <p:sp>
        <p:nvSpPr>
          <p:cNvPr id="300" name="Google Shape;300;p10"/>
          <p:cNvSpPr txBox="1"/>
          <p:nvPr/>
        </p:nvSpPr>
        <p:spPr>
          <a:xfrm>
            <a:off x="1946525" y="4118713"/>
            <a:ext cx="1387500" cy="3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u="sng">
                <a:solidFill>
                  <a:schemeClr val="lt1"/>
                </a:solidFill>
                <a:latin typeface="Lato"/>
                <a:ea typeface="Lato"/>
                <a:cs typeface="Lato"/>
                <a:sym typeface="Lato"/>
              </a:rPr>
              <a:t>GUI for Voting </a:t>
            </a:r>
            <a:endParaRPr b="1" u="sng">
              <a:solidFill>
                <a:schemeClr val="lt1"/>
              </a:solidFill>
              <a:latin typeface="Lato"/>
              <a:ea typeface="Lato"/>
              <a:cs typeface="Lato"/>
              <a:sym typeface="Lato"/>
            </a:endParaRPr>
          </a:p>
        </p:txBody>
      </p:sp>
      <p:sp>
        <p:nvSpPr>
          <p:cNvPr id="301" name="Google Shape;301;p10"/>
          <p:cNvSpPr txBox="1"/>
          <p:nvPr/>
        </p:nvSpPr>
        <p:spPr>
          <a:xfrm>
            <a:off x="1993775" y="633975"/>
            <a:ext cx="5302500" cy="621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Lato"/>
              <a:buChar char="●"/>
            </a:pPr>
            <a:r>
              <a:rPr b="1" lang="en-GB" u="sng">
                <a:solidFill>
                  <a:schemeClr val="lt1"/>
                </a:solidFill>
                <a:latin typeface="Lato"/>
                <a:ea typeface="Lato"/>
                <a:cs typeface="Lato"/>
                <a:sym typeface="Lato"/>
              </a:rPr>
              <a:t>Step1:</a:t>
            </a:r>
            <a:r>
              <a:rPr b="1" lang="en-GB">
                <a:solidFill>
                  <a:schemeClr val="lt1"/>
                </a:solidFill>
                <a:latin typeface="Lato"/>
                <a:ea typeface="Lato"/>
                <a:cs typeface="Lato"/>
                <a:sym typeface="Lato"/>
              </a:rPr>
              <a:t>   Click on Vote Button (You can vote multiple times)</a:t>
            </a:r>
            <a:endParaRPr b="1">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b="1" lang="en-GB" u="sng">
                <a:solidFill>
                  <a:schemeClr val="lt1"/>
                </a:solidFill>
                <a:latin typeface="Lato"/>
                <a:ea typeface="Lato"/>
                <a:cs typeface="Lato"/>
                <a:sym typeface="Lato"/>
              </a:rPr>
              <a:t>Step2:</a:t>
            </a:r>
            <a:r>
              <a:rPr b="1" lang="en-GB">
                <a:solidFill>
                  <a:schemeClr val="lt1"/>
                </a:solidFill>
                <a:latin typeface="Lato"/>
                <a:ea typeface="Lato"/>
                <a:cs typeface="Lato"/>
                <a:sym typeface="Lato"/>
              </a:rPr>
              <a:t>  After Voting click on ‘Submit Votes’ option.</a:t>
            </a:r>
            <a:endParaRPr b="1">
              <a:solidFill>
                <a:schemeClr val="lt1"/>
              </a:solidFill>
              <a:latin typeface="Lato"/>
              <a:ea typeface="Lato"/>
              <a:cs typeface="Lato"/>
              <a:sym typeface="Lato"/>
            </a:endParaRPr>
          </a:p>
          <a:p>
            <a:pPr indent="0" lvl="0" marL="0" rtl="0" algn="l">
              <a:spcBef>
                <a:spcPts val="0"/>
              </a:spcBef>
              <a:spcAft>
                <a:spcPts val="0"/>
              </a:spcAft>
              <a:buNone/>
            </a:pPr>
            <a:r>
              <a:t/>
            </a:r>
            <a:endParaRPr b="1">
              <a:solidFill>
                <a:schemeClr val="lt1"/>
              </a:solidFill>
              <a:latin typeface="Lato"/>
              <a:ea typeface="Lato"/>
              <a:cs typeface="Lato"/>
              <a:sym typeface="Lato"/>
            </a:endParaRPr>
          </a:p>
          <a:p>
            <a:pPr indent="0" lvl="0" marL="0" rtl="0" algn="l">
              <a:spcBef>
                <a:spcPts val="0"/>
              </a:spcBef>
              <a:spcAft>
                <a:spcPts val="0"/>
              </a:spcAft>
              <a:buNone/>
            </a:pPr>
            <a:r>
              <a:t/>
            </a:r>
            <a:endParaRPr b="1" u="sng">
              <a:solidFill>
                <a:schemeClr val="lt1"/>
              </a:solidFill>
              <a:latin typeface="Lato"/>
              <a:ea typeface="Lato"/>
              <a:cs typeface="Lato"/>
              <a:sym typeface="Lato"/>
            </a:endParaRPr>
          </a:p>
        </p:txBody>
      </p:sp>
      <p:sp>
        <p:nvSpPr>
          <p:cNvPr id="302" name="Google Shape;302;p10"/>
          <p:cNvSpPr txBox="1"/>
          <p:nvPr/>
        </p:nvSpPr>
        <p:spPr>
          <a:xfrm>
            <a:off x="1826100" y="1332888"/>
            <a:ext cx="5850000" cy="35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chemeClr val="lt1"/>
                </a:solidFill>
                <a:latin typeface="Lato"/>
                <a:ea typeface="Lato"/>
                <a:cs typeface="Lato"/>
                <a:sym typeface="Lato"/>
              </a:rPr>
              <a:t>(A new dialog appears displaying the total no of votes.)</a:t>
            </a:r>
            <a:endParaRPr b="1">
              <a:solidFill>
                <a:schemeClr val="lt1"/>
              </a:solidFill>
              <a:latin typeface="Lato"/>
              <a:ea typeface="Lato"/>
              <a:cs typeface="Lato"/>
              <a:sym typeface="Lato"/>
            </a:endParaRPr>
          </a:p>
        </p:txBody>
      </p:sp>
      <p:pic>
        <p:nvPicPr>
          <p:cNvPr id="303" name="Google Shape;303;p10"/>
          <p:cNvPicPr preferRelativeResize="0"/>
          <p:nvPr/>
        </p:nvPicPr>
        <p:blipFill rotWithShape="1">
          <a:blip r:embed="rId4">
            <a:alphaModFix/>
          </a:blip>
          <a:srcRect b="0" l="2114" r="0" t="3381"/>
          <a:stretch/>
        </p:blipFill>
        <p:spPr>
          <a:xfrm>
            <a:off x="5364925" y="2179950"/>
            <a:ext cx="1983975" cy="1381425"/>
          </a:xfrm>
          <a:prstGeom prst="rect">
            <a:avLst/>
          </a:prstGeom>
          <a:noFill/>
          <a:ln>
            <a:noFill/>
          </a:ln>
        </p:spPr>
      </p:pic>
      <p:sp>
        <p:nvSpPr>
          <p:cNvPr id="304" name="Google Shape;304;p10"/>
          <p:cNvSpPr txBox="1"/>
          <p:nvPr/>
        </p:nvSpPr>
        <p:spPr>
          <a:xfrm>
            <a:off x="5364927" y="3649375"/>
            <a:ext cx="2447400" cy="3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u="sng">
                <a:solidFill>
                  <a:schemeClr val="lt1"/>
                </a:solidFill>
                <a:latin typeface="Lato"/>
                <a:ea typeface="Lato"/>
                <a:cs typeface="Lato"/>
                <a:sym typeface="Lato"/>
              </a:rPr>
              <a:t>GUI of the Result Voting </a:t>
            </a:r>
            <a:endParaRPr b="1" u="sng">
              <a:solidFill>
                <a:schemeClr val="lt1"/>
              </a:solidFill>
              <a:latin typeface="Lato"/>
              <a:ea typeface="Lato"/>
              <a:cs typeface="Lato"/>
              <a:sym typeface="Lato"/>
            </a:endParaRPr>
          </a:p>
          <a:p>
            <a:pPr indent="0" lvl="0" marL="0" rtl="0" algn="l">
              <a:spcBef>
                <a:spcPts val="0"/>
              </a:spcBef>
              <a:spcAft>
                <a:spcPts val="0"/>
              </a:spcAft>
              <a:buNone/>
            </a:pPr>
            <a:r>
              <a:rPr b="1" lang="en-GB" u="sng">
                <a:solidFill>
                  <a:schemeClr val="lt1"/>
                </a:solidFill>
                <a:latin typeface="Lato"/>
                <a:ea typeface="Lato"/>
                <a:cs typeface="Lato"/>
                <a:sym typeface="Lato"/>
              </a:rPr>
              <a:t> </a:t>
            </a:r>
            <a:endParaRPr b="1" u="sng">
              <a:solidFill>
                <a:schemeClr val="lt1"/>
              </a:solidFill>
              <a:latin typeface="Lato"/>
              <a:ea typeface="Lato"/>
              <a:cs typeface="Lato"/>
              <a:sym typeface="Lato"/>
            </a:endParaRPr>
          </a:p>
        </p:txBody>
      </p:sp>
      <p:sp>
        <p:nvSpPr>
          <p:cNvPr id="305" name="Google Shape;305;p10"/>
          <p:cNvSpPr txBox="1"/>
          <p:nvPr/>
        </p:nvSpPr>
        <p:spPr>
          <a:xfrm>
            <a:off x="3574375" y="2018313"/>
            <a:ext cx="48282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11"/>
          <p:cNvSpPr txBox="1"/>
          <p:nvPr>
            <p:ph type="title"/>
          </p:nvPr>
        </p:nvSpPr>
        <p:spPr>
          <a:xfrm>
            <a:off x="1139750" y="1040600"/>
            <a:ext cx="7269600" cy="4354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                 </a:t>
            </a:r>
            <a:r>
              <a:rPr b="1" i="1" lang="en-GB" u="sng"/>
              <a:t>CODE EXPLANATION</a:t>
            </a:r>
            <a:endParaRPr b="1" i="1" u="sng"/>
          </a:p>
          <a:p>
            <a:pPr indent="0" lvl="0" marL="0" rtl="0" algn="l">
              <a:lnSpc>
                <a:spcPct val="100000"/>
              </a:lnSpc>
              <a:spcBef>
                <a:spcPts val="0"/>
              </a:spcBef>
              <a:spcAft>
                <a:spcPts val="0"/>
              </a:spcAft>
              <a:buSzPts val="2400"/>
              <a:buNone/>
            </a:pPr>
            <a:r>
              <a:t/>
            </a:r>
            <a:endParaRPr b="1" i="1"/>
          </a:p>
          <a:p>
            <a:pPr indent="0" lvl="0" marL="0" rtl="0" algn="l">
              <a:lnSpc>
                <a:spcPct val="100000"/>
              </a:lnSpc>
              <a:spcBef>
                <a:spcPts val="0"/>
              </a:spcBef>
              <a:spcAft>
                <a:spcPts val="0"/>
              </a:spcAft>
              <a:buSzPts val="2400"/>
              <a:buNone/>
            </a:pPr>
            <a:r>
              <a:rPr lang="en-GB" sz="1900"/>
              <a:t>This code is a Python program that uses the Tkinter library to create a simple online voting system graphical user interface(GUI).The program allows users to vote for one of three candidates and then displays the voting results in a separate window when the “Submit Votes” button is pressed. </a:t>
            </a:r>
            <a:endParaRPr sz="1300"/>
          </a:p>
        </p:txBody>
      </p:sp>
      <p:sp>
        <p:nvSpPr>
          <p:cNvPr id="311" name="Google Shape;311;p11"/>
          <p:cNvSpPr/>
          <p:nvPr/>
        </p:nvSpPr>
        <p:spPr>
          <a:xfrm flipH="1">
            <a:off x="6543240" y="3465617"/>
            <a:ext cx="1122300" cy="1461000"/>
          </a:xfrm>
          <a:prstGeom prst="rtTriangle">
            <a:avLst/>
          </a:prstGeom>
          <a:solidFill>
            <a:srgbClr val="000000">
              <a:alpha val="39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12"/>
          <p:cNvSpPr txBox="1"/>
          <p:nvPr>
            <p:ph idx="2" type="title"/>
          </p:nvPr>
        </p:nvSpPr>
        <p:spPr>
          <a:xfrm>
            <a:off x="483400" y="1511400"/>
            <a:ext cx="7596300" cy="51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b="1" lang="en-GB" sz="1600" u="sng"/>
              <a:t>Importing the Tkinter Library:</a:t>
            </a:r>
            <a:r>
              <a:rPr b="1" lang="en-GB" sz="1600"/>
              <a:t>                 </a:t>
            </a:r>
            <a:r>
              <a:rPr b="1" lang="en-GB" sz="1700" u="sng">
                <a:solidFill>
                  <a:schemeClr val="dk1"/>
                </a:solidFill>
                <a:highlight>
                  <a:schemeClr val="lt1"/>
                </a:highlight>
              </a:rPr>
              <a:t>Initializing Candidate Votes:</a:t>
            </a:r>
            <a:endParaRPr b="1" sz="1700" u="sng">
              <a:solidFill>
                <a:schemeClr val="dk1"/>
              </a:solidFill>
              <a:highlight>
                <a:schemeClr val="lt1"/>
              </a:highlight>
            </a:endParaRPr>
          </a:p>
        </p:txBody>
      </p:sp>
      <p:sp>
        <p:nvSpPr>
          <p:cNvPr id="317" name="Google Shape;317;p12"/>
          <p:cNvSpPr txBox="1"/>
          <p:nvPr>
            <p:ph type="title"/>
          </p:nvPr>
        </p:nvSpPr>
        <p:spPr>
          <a:xfrm>
            <a:off x="197530" y="2519525"/>
            <a:ext cx="4244400" cy="179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GB" sz="1300"/>
              <a:t>Import tkinter as tk</a:t>
            </a:r>
            <a:endParaRPr b="1" sz="1300"/>
          </a:p>
          <a:p>
            <a:pPr indent="0" lvl="0" marL="0" rtl="0" algn="l">
              <a:lnSpc>
                <a:spcPct val="115000"/>
              </a:lnSpc>
              <a:spcBef>
                <a:spcPts val="1600"/>
              </a:spcBef>
              <a:spcAft>
                <a:spcPts val="1600"/>
              </a:spcAft>
              <a:buSzPts val="1800"/>
              <a:buNone/>
            </a:pPr>
            <a:r>
              <a:rPr b="1" lang="en-GB" sz="1300"/>
              <a:t>This line imports the Tkinter library,which provides tools for creating graphical user interfaces.</a:t>
            </a:r>
            <a:endParaRPr b="1" sz="1300"/>
          </a:p>
        </p:txBody>
      </p:sp>
      <p:sp>
        <p:nvSpPr>
          <p:cNvPr id="318" name="Google Shape;318;p12"/>
          <p:cNvSpPr txBox="1"/>
          <p:nvPr>
            <p:ph idx="1" type="body"/>
          </p:nvPr>
        </p:nvSpPr>
        <p:spPr>
          <a:xfrm>
            <a:off x="4845352" y="2519525"/>
            <a:ext cx="3744000" cy="179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b="1" lang="en-GB" sz="1300">
                <a:solidFill>
                  <a:srgbClr val="000000"/>
                </a:solidFill>
              </a:rPr>
              <a:t>Candidate_votes = {“Candidate 1”:0,”Candidate 2”:0,”Candidate 3”:0}</a:t>
            </a:r>
            <a:endParaRPr b="1" sz="1300">
              <a:solidFill>
                <a:srgbClr val="000000"/>
              </a:solidFill>
            </a:endParaRPr>
          </a:p>
          <a:p>
            <a:pPr indent="0" lvl="0" marL="0" rtl="0" algn="l">
              <a:lnSpc>
                <a:spcPct val="115000"/>
              </a:lnSpc>
              <a:spcBef>
                <a:spcPts val="1600"/>
              </a:spcBef>
              <a:spcAft>
                <a:spcPts val="1600"/>
              </a:spcAft>
              <a:buSzPts val="1100"/>
              <a:buNone/>
            </a:pPr>
            <a:r>
              <a:rPr b="1" lang="en-GB">
                <a:solidFill>
                  <a:srgbClr val="000000"/>
                </a:solidFill>
              </a:rPr>
              <a:t>This dictionary candidate_votes is used to store the number of votes each candidate receives.Initially,all candidates have zero votes.</a:t>
            </a:r>
            <a:endParaRPr b="1">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13"/>
          <p:cNvSpPr txBox="1"/>
          <p:nvPr>
            <p:ph idx="2" type="title"/>
          </p:nvPr>
        </p:nvSpPr>
        <p:spPr>
          <a:xfrm>
            <a:off x="1038200" y="459500"/>
            <a:ext cx="3387600" cy="51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b="1" lang="en-GB" sz="1600" u="sng"/>
              <a:t>Defining the vote Function: </a:t>
            </a:r>
            <a:r>
              <a:rPr b="1" lang="en-GB" sz="1600" u="sng">
                <a:solidFill>
                  <a:schemeClr val="dk1"/>
                </a:solidFill>
              </a:rPr>
              <a:t> </a:t>
            </a:r>
            <a:endParaRPr b="1" sz="1600" u="sng">
              <a:solidFill>
                <a:schemeClr val="dk1"/>
              </a:solidFill>
            </a:endParaRPr>
          </a:p>
        </p:txBody>
      </p:sp>
      <p:sp>
        <p:nvSpPr>
          <p:cNvPr id="324" name="Google Shape;324;p13"/>
          <p:cNvSpPr txBox="1"/>
          <p:nvPr>
            <p:ph type="title"/>
          </p:nvPr>
        </p:nvSpPr>
        <p:spPr>
          <a:xfrm>
            <a:off x="63600" y="1401400"/>
            <a:ext cx="4508400" cy="374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GB" sz="1200"/>
              <a:t>Def vote(candidate):</a:t>
            </a:r>
            <a:endParaRPr b="1" sz="1200"/>
          </a:p>
          <a:p>
            <a:pPr indent="0" lvl="0" marL="0" rtl="0" algn="l">
              <a:lnSpc>
                <a:spcPct val="115000"/>
              </a:lnSpc>
              <a:spcBef>
                <a:spcPts val="1600"/>
              </a:spcBef>
              <a:spcAft>
                <a:spcPts val="0"/>
              </a:spcAft>
              <a:buSzPts val="1800"/>
              <a:buNone/>
            </a:pPr>
            <a:r>
              <a:rPr b="1" lang="en-GB" sz="1200"/>
              <a:t> candidate_votes[candidate]+=1</a:t>
            </a:r>
            <a:endParaRPr b="1" sz="1200"/>
          </a:p>
          <a:p>
            <a:pPr indent="0" lvl="0" marL="0" rtl="0" algn="l">
              <a:lnSpc>
                <a:spcPct val="115000"/>
              </a:lnSpc>
              <a:spcBef>
                <a:spcPts val="1600"/>
              </a:spcBef>
              <a:spcAft>
                <a:spcPts val="0"/>
              </a:spcAft>
              <a:buSzPts val="1800"/>
              <a:buNone/>
            </a:pPr>
            <a:r>
              <a:rPr b="1" lang="en-GB" sz="1200"/>
              <a:t>print(f”You voted for {candidate}”)</a:t>
            </a:r>
            <a:endParaRPr b="1" sz="1200"/>
          </a:p>
          <a:p>
            <a:pPr indent="0" lvl="0" marL="0" rtl="0" algn="l">
              <a:lnSpc>
                <a:spcPct val="115000"/>
              </a:lnSpc>
              <a:spcBef>
                <a:spcPts val="1600"/>
              </a:spcBef>
              <a:spcAft>
                <a:spcPts val="1600"/>
              </a:spcAft>
              <a:buSzPts val="1800"/>
              <a:buNone/>
            </a:pPr>
            <a:r>
              <a:rPr lang="en-GB" sz="1200"/>
              <a:t>This function is called when a user clicks on one of the  “Vote” buttons.It takes the selected candidates as an argument and increments their vote count in the candidate_votes dictionary.It also prints a message to the console to indicate which candidate the user voted for.</a:t>
            </a:r>
            <a:endParaRPr sz="1200"/>
          </a:p>
        </p:txBody>
      </p:sp>
      <p:sp>
        <p:nvSpPr>
          <p:cNvPr id="325" name="Google Shape;325;p13"/>
          <p:cNvSpPr txBox="1"/>
          <p:nvPr>
            <p:ph idx="1" type="body"/>
          </p:nvPr>
        </p:nvSpPr>
        <p:spPr>
          <a:xfrm>
            <a:off x="4746100" y="1281450"/>
            <a:ext cx="4398000" cy="374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b="1" lang="en-GB"/>
              <a:t>Def submit_votes():</a:t>
            </a:r>
            <a:endParaRPr b="1"/>
          </a:p>
          <a:p>
            <a:pPr indent="0" lvl="0" marL="0" rtl="0" algn="l">
              <a:lnSpc>
                <a:spcPct val="115000"/>
              </a:lnSpc>
              <a:spcBef>
                <a:spcPts val="1600"/>
              </a:spcBef>
              <a:spcAft>
                <a:spcPts val="0"/>
              </a:spcAft>
              <a:buSzPts val="1100"/>
              <a:buNone/>
            </a:pPr>
            <a:r>
              <a:rPr b="1" lang="en-GB"/>
              <a:t> Result_window = tk.Toplevel(root)</a:t>
            </a:r>
            <a:endParaRPr b="1"/>
          </a:p>
          <a:p>
            <a:pPr indent="0" lvl="0" marL="0" rtl="0" algn="l">
              <a:lnSpc>
                <a:spcPct val="115000"/>
              </a:lnSpc>
              <a:spcBef>
                <a:spcPts val="1600"/>
              </a:spcBef>
              <a:spcAft>
                <a:spcPts val="0"/>
              </a:spcAft>
              <a:buSzPts val="1100"/>
              <a:buNone/>
            </a:pPr>
            <a:r>
              <a:rPr b="1" lang="en-GB"/>
              <a:t>result_window.title(“Results”)</a:t>
            </a:r>
            <a:endParaRPr b="1"/>
          </a:p>
          <a:p>
            <a:pPr indent="0" lvl="0" marL="0" rtl="0" algn="l">
              <a:lnSpc>
                <a:spcPct val="115000"/>
              </a:lnSpc>
              <a:spcBef>
                <a:spcPts val="1600"/>
              </a:spcBef>
              <a:spcAft>
                <a:spcPts val="0"/>
              </a:spcAft>
              <a:buSzPts val="1100"/>
              <a:buNone/>
            </a:pPr>
            <a:r>
              <a:rPr lang="en-GB"/>
              <a:t>  F</a:t>
            </a:r>
            <a:r>
              <a:rPr lang="en-GB" sz="1200"/>
              <a:t>or candidate,votes in</a:t>
            </a:r>
            <a:r>
              <a:rPr lang="en-GB"/>
              <a:t> </a:t>
            </a:r>
            <a:r>
              <a:rPr b="1" lang="en-GB"/>
              <a:t>candidate_votes.items():</a:t>
            </a:r>
            <a:endParaRPr b="1"/>
          </a:p>
          <a:p>
            <a:pPr indent="0" lvl="0" marL="0" rtl="0" algn="l">
              <a:lnSpc>
                <a:spcPct val="115000"/>
              </a:lnSpc>
              <a:spcBef>
                <a:spcPts val="1600"/>
              </a:spcBef>
              <a:spcAft>
                <a:spcPts val="0"/>
              </a:spcAft>
              <a:buSzPts val="1100"/>
              <a:buNone/>
            </a:pPr>
            <a:r>
              <a:rPr b="1" lang="en-GB"/>
              <a:t>  label=tk.Label(result_window,text=f”{candidate}:{votes} votes”)</a:t>
            </a:r>
            <a:endParaRPr b="1"/>
          </a:p>
          <a:p>
            <a:pPr indent="0" lvl="0" marL="0" rtl="0" algn="l">
              <a:lnSpc>
                <a:spcPct val="115000"/>
              </a:lnSpc>
              <a:spcBef>
                <a:spcPts val="1600"/>
              </a:spcBef>
              <a:spcAft>
                <a:spcPts val="0"/>
              </a:spcAft>
              <a:buSzPts val="1100"/>
              <a:buNone/>
            </a:pPr>
            <a:r>
              <a:rPr b="1" lang="en-GB"/>
              <a:t>   label.pack()</a:t>
            </a:r>
            <a:endParaRPr b="1"/>
          </a:p>
          <a:p>
            <a:pPr indent="0" lvl="0" marL="0" rtl="0" algn="l">
              <a:lnSpc>
                <a:spcPct val="115000"/>
              </a:lnSpc>
              <a:spcBef>
                <a:spcPts val="1600"/>
              </a:spcBef>
              <a:spcAft>
                <a:spcPts val="1600"/>
              </a:spcAft>
              <a:buSzPts val="1100"/>
              <a:buNone/>
            </a:pPr>
            <a:r>
              <a:rPr lang="en-GB" sz="1200"/>
              <a:t>This function is called when the “Submit Votes” button is clicked.It creates a new top-level window (result_window) to display the voting results.It literates through the candidate_votes dictionary and creates a label for each candidate, displaying their name and the number of votes they received in the result_window. </a:t>
            </a:r>
            <a:endParaRPr sz="1200"/>
          </a:p>
        </p:txBody>
      </p:sp>
      <p:sp>
        <p:nvSpPr>
          <p:cNvPr id="326" name="Google Shape;326;p13"/>
          <p:cNvSpPr txBox="1"/>
          <p:nvPr/>
        </p:nvSpPr>
        <p:spPr>
          <a:xfrm>
            <a:off x="4746100" y="459500"/>
            <a:ext cx="4198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u="sng">
                <a:solidFill>
                  <a:schemeClr val="dk1"/>
                </a:solidFill>
                <a:latin typeface="Montserrat"/>
                <a:ea typeface="Montserrat"/>
                <a:cs typeface="Montserrat"/>
                <a:sym typeface="Montserrat"/>
              </a:rPr>
              <a:t>Defining the submit_votes Function:</a:t>
            </a:r>
            <a:endParaRPr b="1" sz="1600" u="sng">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14"/>
          <p:cNvSpPr txBox="1"/>
          <p:nvPr>
            <p:ph idx="2" type="title"/>
          </p:nvPr>
        </p:nvSpPr>
        <p:spPr>
          <a:xfrm>
            <a:off x="1038200" y="459500"/>
            <a:ext cx="7529700" cy="51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b="1" lang="en-GB" sz="1500"/>
              <a:t>                    </a:t>
            </a:r>
            <a:r>
              <a:rPr b="1" lang="en-GB" sz="1700" u="sng"/>
              <a:t>Creating the Main Window:</a:t>
            </a:r>
            <a:r>
              <a:rPr b="1" lang="en-GB" sz="1700"/>
              <a:t>              </a:t>
            </a:r>
            <a:r>
              <a:rPr b="1" lang="en-GB" sz="1500"/>
              <a:t>         </a:t>
            </a:r>
            <a:endParaRPr b="1" sz="1500"/>
          </a:p>
        </p:txBody>
      </p:sp>
      <p:sp>
        <p:nvSpPr>
          <p:cNvPr id="332" name="Google Shape;332;p14"/>
          <p:cNvSpPr txBox="1"/>
          <p:nvPr>
            <p:ph type="title"/>
          </p:nvPr>
        </p:nvSpPr>
        <p:spPr>
          <a:xfrm>
            <a:off x="1713225" y="970400"/>
            <a:ext cx="4107300" cy="256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GB" sz="1400"/>
              <a:t>root = tk.Tk()</a:t>
            </a:r>
            <a:endParaRPr b="1" sz="1400"/>
          </a:p>
          <a:p>
            <a:pPr indent="0" lvl="0" marL="0" rtl="0" algn="l">
              <a:lnSpc>
                <a:spcPct val="115000"/>
              </a:lnSpc>
              <a:spcBef>
                <a:spcPts val="1600"/>
              </a:spcBef>
              <a:spcAft>
                <a:spcPts val="0"/>
              </a:spcAft>
              <a:buSzPts val="1800"/>
              <a:buNone/>
            </a:pPr>
            <a:r>
              <a:rPr b="1" lang="en-GB" sz="1400"/>
              <a:t>root .title(“Online Voting System”)</a:t>
            </a:r>
            <a:endParaRPr b="1" sz="1400"/>
          </a:p>
          <a:p>
            <a:pPr indent="0" lvl="0" marL="0" rtl="0" algn="l">
              <a:lnSpc>
                <a:spcPct val="115000"/>
              </a:lnSpc>
              <a:spcBef>
                <a:spcPts val="1600"/>
              </a:spcBef>
              <a:spcAft>
                <a:spcPts val="1600"/>
              </a:spcAft>
              <a:buSzPts val="1800"/>
              <a:buNone/>
            </a:pPr>
            <a:r>
              <a:rPr b="1" lang="en-GB" sz="1400"/>
              <a:t>This code initializes the main application window and sets its title to “Online Voting System.”</a:t>
            </a:r>
            <a:endParaRPr b="1" sz="1400"/>
          </a:p>
        </p:txBody>
      </p:sp>
      <p:sp>
        <p:nvSpPr>
          <p:cNvPr id="333" name="Google Shape;333;p14"/>
          <p:cNvSpPr txBox="1"/>
          <p:nvPr>
            <p:ph idx="1" type="body"/>
          </p:nvPr>
        </p:nvSpPr>
        <p:spPr>
          <a:xfrm>
            <a:off x="5123800" y="1116175"/>
            <a:ext cx="3333300" cy="162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10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15"/>
          <p:cNvSpPr txBox="1"/>
          <p:nvPr>
            <p:ph idx="2" type="title"/>
          </p:nvPr>
        </p:nvSpPr>
        <p:spPr>
          <a:xfrm>
            <a:off x="1293025" y="454100"/>
            <a:ext cx="3177300" cy="89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b="1" lang="en-GB" sz="1800" u="sng"/>
              <a:t>Creating Labels and Buttons for Candidates:</a:t>
            </a:r>
            <a:endParaRPr b="1" sz="1800" u="sng"/>
          </a:p>
        </p:txBody>
      </p:sp>
      <p:sp>
        <p:nvSpPr>
          <p:cNvPr id="339" name="Google Shape;339;p15"/>
          <p:cNvSpPr txBox="1"/>
          <p:nvPr>
            <p:ph type="title"/>
          </p:nvPr>
        </p:nvSpPr>
        <p:spPr>
          <a:xfrm>
            <a:off x="503350" y="1442900"/>
            <a:ext cx="3900600" cy="1609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SzPts val="1800"/>
              <a:buNone/>
            </a:pPr>
            <a:r>
              <a:rPr lang="en-GB">
                <a:solidFill>
                  <a:schemeClr val="dk1"/>
                </a:solidFill>
              </a:rPr>
              <a:t>t</a:t>
            </a:r>
            <a:endParaRPr>
              <a:solidFill>
                <a:schemeClr val="dk1"/>
              </a:solidFill>
            </a:endParaRPr>
          </a:p>
        </p:txBody>
      </p:sp>
      <p:sp>
        <p:nvSpPr>
          <p:cNvPr id="340" name="Google Shape;340;p15"/>
          <p:cNvSpPr txBox="1"/>
          <p:nvPr>
            <p:ph idx="1" type="body"/>
          </p:nvPr>
        </p:nvSpPr>
        <p:spPr>
          <a:xfrm>
            <a:off x="125350" y="1347800"/>
            <a:ext cx="4278600" cy="358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GB"/>
              <a:t>f</a:t>
            </a:r>
            <a:r>
              <a:rPr lang="en-GB">
                <a:solidFill>
                  <a:schemeClr val="lt1"/>
                </a:solidFill>
              </a:rPr>
              <a:t>The code creates labels and “Vote” buttons for each candidate using similar patterns.For examples;</a:t>
            </a:r>
            <a:endParaRPr>
              <a:solidFill>
                <a:schemeClr val="lt1"/>
              </a:solidFill>
            </a:endParaRPr>
          </a:p>
          <a:p>
            <a:pPr indent="0" lvl="0" marL="0" rtl="0" algn="l">
              <a:lnSpc>
                <a:spcPct val="115000"/>
              </a:lnSpc>
              <a:spcBef>
                <a:spcPts val="1600"/>
              </a:spcBef>
              <a:spcAft>
                <a:spcPts val="0"/>
              </a:spcAft>
              <a:buSzPts val="1100"/>
              <a:buNone/>
            </a:pPr>
            <a:r>
              <a:rPr lang="en-GB">
                <a:solidFill>
                  <a:schemeClr val="lt1"/>
                </a:solidFill>
              </a:rPr>
              <a:t>label1=tk.Label(root,text=”Candidate 1”)</a:t>
            </a:r>
            <a:endParaRPr>
              <a:solidFill>
                <a:schemeClr val="lt1"/>
              </a:solidFill>
            </a:endParaRPr>
          </a:p>
          <a:p>
            <a:pPr indent="0" lvl="0" marL="0" rtl="0" algn="l">
              <a:lnSpc>
                <a:spcPct val="115000"/>
              </a:lnSpc>
              <a:spcBef>
                <a:spcPts val="1600"/>
              </a:spcBef>
              <a:spcAft>
                <a:spcPts val="0"/>
              </a:spcAft>
              <a:buSzPts val="1100"/>
              <a:buNone/>
            </a:pPr>
            <a:r>
              <a:rPr lang="en-GB">
                <a:solidFill>
                  <a:schemeClr val="lt1"/>
                </a:solidFill>
              </a:rPr>
              <a:t>label1.pack()</a:t>
            </a:r>
            <a:endParaRPr>
              <a:solidFill>
                <a:schemeClr val="lt1"/>
              </a:solidFill>
            </a:endParaRPr>
          </a:p>
          <a:p>
            <a:pPr indent="0" lvl="0" marL="0" rtl="0" algn="l">
              <a:lnSpc>
                <a:spcPct val="115000"/>
              </a:lnSpc>
              <a:spcBef>
                <a:spcPts val="1600"/>
              </a:spcBef>
              <a:spcAft>
                <a:spcPts val="0"/>
              </a:spcAft>
              <a:buSzPts val="1100"/>
              <a:buNone/>
            </a:pPr>
            <a:r>
              <a:rPr lang="en-GB">
                <a:solidFill>
                  <a:schemeClr val="lt1"/>
                </a:solidFill>
              </a:rPr>
              <a:t>button1 = tk.Button(root,text=”Vote”,command=lambda:vote(“Candidate 1”))</a:t>
            </a:r>
            <a:endParaRPr>
              <a:solidFill>
                <a:schemeClr val="lt1"/>
              </a:solidFill>
            </a:endParaRPr>
          </a:p>
          <a:p>
            <a:pPr indent="0" lvl="0" marL="0" rtl="0" algn="l">
              <a:lnSpc>
                <a:spcPct val="115000"/>
              </a:lnSpc>
              <a:spcBef>
                <a:spcPts val="1600"/>
              </a:spcBef>
              <a:spcAft>
                <a:spcPts val="0"/>
              </a:spcAft>
              <a:buSzPts val="1100"/>
              <a:buNone/>
            </a:pPr>
            <a:r>
              <a:rPr lang="en-GB">
                <a:solidFill>
                  <a:schemeClr val="lt1"/>
                </a:solidFill>
              </a:rPr>
              <a:t>button1.pack()</a:t>
            </a:r>
            <a:endParaRPr>
              <a:solidFill>
                <a:schemeClr val="lt1"/>
              </a:solidFill>
            </a:endParaRPr>
          </a:p>
          <a:p>
            <a:pPr indent="0" lvl="0" marL="0" rtl="0" algn="l">
              <a:lnSpc>
                <a:spcPct val="115000"/>
              </a:lnSpc>
              <a:spcBef>
                <a:spcPts val="1600"/>
              </a:spcBef>
              <a:spcAft>
                <a:spcPts val="1600"/>
              </a:spcAft>
              <a:buSzPts val="1100"/>
              <a:buNone/>
            </a:pPr>
            <a:r>
              <a:rPr lang="en-GB">
                <a:solidFill>
                  <a:schemeClr val="lt1"/>
                </a:solidFill>
              </a:rPr>
              <a:t>This creates a label displaying the candidate’s name and a button with the text “Vote” that , when clicked, calls the vote function with the corresponding candidate’s name. </a:t>
            </a:r>
            <a:endParaRPr>
              <a:solidFill>
                <a:schemeClr val="lt1"/>
              </a:solidFill>
            </a:endParaRPr>
          </a:p>
        </p:txBody>
      </p:sp>
      <p:pic>
        <p:nvPicPr>
          <p:cNvPr id="341" name="Google Shape;341;p15"/>
          <p:cNvPicPr preferRelativeResize="0"/>
          <p:nvPr/>
        </p:nvPicPr>
        <p:blipFill>
          <a:blip r:embed="rId3">
            <a:alphaModFix/>
          </a:blip>
          <a:stretch>
            <a:fillRect/>
          </a:stretch>
        </p:blipFill>
        <p:spPr>
          <a:xfrm>
            <a:off x="5544950" y="1300250"/>
            <a:ext cx="2205500" cy="2848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16"/>
          <p:cNvSpPr txBox="1"/>
          <p:nvPr>
            <p:ph idx="2" type="title"/>
          </p:nvPr>
        </p:nvSpPr>
        <p:spPr>
          <a:xfrm>
            <a:off x="1000175" y="345925"/>
            <a:ext cx="7967100" cy="70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b="1" lang="en-GB" sz="1300" u="sng"/>
              <a:t>Creating a “Submit Votes” Button:</a:t>
            </a:r>
            <a:r>
              <a:rPr b="1" lang="en-GB" sz="1400"/>
              <a:t>                            </a:t>
            </a:r>
            <a:r>
              <a:rPr b="1" lang="en-GB" sz="1400" u="sng">
                <a:solidFill>
                  <a:schemeClr val="dk1"/>
                </a:solidFill>
              </a:rPr>
              <a:t>Starting the GUI Event Loop:</a:t>
            </a:r>
            <a:endParaRPr b="1" sz="1400" u="sng">
              <a:solidFill>
                <a:schemeClr val="dk1"/>
              </a:solidFill>
            </a:endParaRPr>
          </a:p>
        </p:txBody>
      </p:sp>
      <p:sp>
        <p:nvSpPr>
          <p:cNvPr id="347" name="Google Shape;347;p16"/>
          <p:cNvSpPr txBox="1"/>
          <p:nvPr>
            <p:ph type="title"/>
          </p:nvPr>
        </p:nvSpPr>
        <p:spPr>
          <a:xfrm>
            <a:off x="361075" y="1410900"/>
            <a:ext cx="3942000" cy="256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GB" sz="1200"/>
              <a:t>Submit_button= tk.Button(root,text=”Submit Votes”, command=submit_votes)</a:t>
            </a:r>
            <a:endParaRPr b="1" sz="1200"/>
          </a:p>
          <a:p>
            <a:pPr indent="0" lvl="0" marL="0" rtl="0" algn="l">
              <a:lnSpc>
                <a:spcPct val="115000"/>
              </a:lnSpc>
              <a:spcBef>
                <a:spcPts val="1600"/>
              </a:spcBef>
              <a:spcAft>
                <a:spcPts val="0"/>
              </a:spcAft>
              <a:buSzPts val="1800"/>
              <a:buNone/>
            </a:pPr>
            <a:r>
              <a:rPr b="1" lang="en-GB" sz="1200"/>
              <a:t>submit_button.pack()</a:t>
            </a:r>
            <a:endParaRPr b="1" sz="1200"/>
          </a:p>
          <a:p>
            <a:pPr indent="0" lvl="0" marL="0" rtl="0" algn="l">
              <a:lnSpc>
                <a:spcPct val="115000"/>
              </a:lnSpc>
              <a:spcBef>
                <a:spcPts val="1600"/>
              </a:spcBef>
              <a:spcAft>
                <a:spcPts val="1600"/>
              </a:spcAft>
              <a:buSzPts val="1800"/>
              <a:buNone/>
            </a:pPr>
            <a:r>
              <a:rPr lang="en-GB" sz="1300"/>
              <a:t>This button triggers the submit_votes function when clicked, which displays the voting results.</a:t>
            </a:r>
            <a:endParaRPr sz="1300"/>
          </a:p>
        </p:txBody>
      </p:sp>
      <p:sp>
        <p:nvSpPr>
          <p:cNvPr id="348" name="Google Shape;348;p16"/>
          <p:cNvSpPr txBox="1"/>
          <p:nvPr>
            <p:ph idx="1" type="body"/>
          </p:nvPr>
        </p:nvSpPr>
        <p:spPr>
          <a:xfrm>
            <a:off x="4717550" y="1410900"/>
            <a:ext cx="4126200" cy="335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0"/>
              </a:spcAft>
              <a:buSzPts val="1100"/>
              <a:buNone/>
            </a:pPr>
            <a:r>
              <a:rPr b="1" lang="en-GB" sz="1300"/>
              <a:t>root.mainloop()</a:t>
            </a:r>
            <a:endParaRPr b="1" sz="1300"/>
          </a:p>
          <a:p>
            <a:pPr indent="0" lvl="0" marL="0" rtl="0" algn="l">
              <a:lnSpc>
                <a:spcPct val="115000"/>
              </a:lnSpc>
              <a:spcBef>
                <a:spcPts val="1600"/>
              </a:spcBef>
              <a:spcAft>
                <a:spcPts val="0"/>
              </a:spcAft>
              <a:buSzPts val="1100"/>
              <a:buNone/>
            </a:pPr>
            <a:r>
              <a:rPr lang="en-GB" sz="1200"/>
              <a:t>Finally, this line starts the main events loop for the GUI application, allowing user interaction with the created interface.</a:t>
            </a:r>
            <a:endParaRPr sz="1200"/>
          </a:p>
          <a:p>
            <a:pPr indent="0" lvl="0" marL="0" rtl="0" algn="l">
              <a:lnSpc>
                <a:spcPct val="115000"/>
              </a:lnSpc>
              <a:spcBef>
                <a:spcPts val="1600"/>
              </a:spcBef>
              <a:spcAft>
                <a:spcPts val="0"/>
              </a:spcAft>
              <a:buSzPts val="1100"/>
              <a:buNone/>
            </a:pPr>
            <a:r>
              <a:rPr lang="en-GB" sz="1200"/>
              <a:t>When you run this code, it will open a window with the names of three candidates and “Votes” button next to each.User can click the “Vote” button for their preferred candidate, and when they click “Submit Votes”, a new window will appear displaying the voting results for each candidates.</a:t>
            </a:r>
            <a:endParaRPr sz="1200"/>
          </a:p>
          <a:p>
            <a:pPr indent="0" lvl="0" marL="0" rtl="0" algn="l">
              <a:lnSpc>
                <a:spcPct val="115000"/>
              </a:lnSpc>
              <a:spcBef>
                <a:spcPts val="1600"/>
              </a:spcBef>
              <a:spcAft>
                <a:spcPts val="1600"/>
              </a:spcAft>
              <a:buSzPts val="1100"/>
              <a:buNone/>
            </a:pPr>
            <a:r>
              <a:t/>
            </a:r>
            <a:endParaRPr sz="1200"/>
          </a:p>
        </p:txBody>
      </p:sp>
      <p:sp>
        <p:nvSpPr>
          <p:cNvPr id="349" name="Google Shape;349;p16"/>
          <p:cNvSpPr/>
          <p:nvPr/>
        </p:nvSpPr>
        <p:spPr>
          <a:xfrm flipH="1">
            <a:off x="3409382" y="979361"/>
            <a:ext cx="2351700" cy="3061800"/>
          </a:xfrm>
          <a:prstGeom prst="rtTriangle">
            <a:avLst/>
          </a:prstGeom>
          <a:solidFill>
            <a:srgbClr val="000000">
              <a:alpha val="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17"/>
          <p:cNvSpPr txBox="1"/>
          <p:nvPr>
            <p:ph idx="2" type="title"/>
          </p:nvPr>
        </p:nvSpPr>
        <p:spPr>
          <a:xfrm>
            <a:off x="2571475" y="278840"/>
            <a:ext cx="3005700" cy="51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n-GB"/>
              <a:t>                                                        </a:t>
            </a:r>
            <a:r>
              <a:rPr b="1" i="1" lang="en-GB" sz="2200" u="sng"/>
              <a:t>CONCLUSION</a:t>
            </a:r>
            <a:endParaRPr b="1" i="1" sz="2200" u="sng"/>
          </a:p>
        </p:txBody>
      </p:sp>
      <p:sp>
        <p:nvSpPr>
          <p:cNvPr id="355" name="Google Shape;355;p17"/>
          <p:cNvSpPr txBox="1"/>
          <p:nvPr>
            <p:ph type="title"/>
          </p:nvPr>
        </p:nvSpPr>
        <p:spPr>
          <a:xfrm flipH="1">
            <a:off x="1884425" y="1211900"/>
            <a:ext cx="5105400" cy="2044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b="1" lang="en-GB"/>
              <a:t>Generally voting has to be perform by user by going to the voting centre.Many users like army person or NRI cannot come to the voting place. </a:t>
            </a:r>
            <a:endParaRPr b="1"/>
          </a:p>
        </p:txBody>
      </p:sp>
      <p:sp>
        <p:nvSpPr>
          <p:cNvPr id="356" name="Google Shape;356;p17"/>
          <p:cNvSpPr txBox="1"/>
          <p:nvPr>
            <p:ph idx="1" type="body"/>
          </p:nvPr>
        </p:nvSpPr>
        <p:spPr>
          <a:xfrm rot="465">
            <a:off x="1731675" y="3490925"/>
            <a:ext cx="6655500" cy="1544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b="1" lang="en-GB" sz="1800"/>
              <a:t>Therefore we have to implement a online voting system by which the users can vote over the online.It is one of the greatest advantage for NRI and person who go outside the country they can vote on online by our software.</a:t>
            </a:r>
            <a:endParaRPr b="1" sz="1800"/>
          </a:p>
        </p:txBody>
      </p:sp>
      <p:sp>
        <p:nvSpPr>
          <p:cNvPr id="357" name="Google Shape;357;p17"/>
          <p:cNvSpPr/>
          <p:nvPr/>
        </p:nvSpPr>
        <p:spPr>
          <a:xfrm flipH="1" rot="5400000">
            <a:off x="3062416" y="1465432"/>
            <a:ext cx="2895600" cy="3770100"/>
          </a:xfrm>
          <a:prstGeom prst="rtTriangle">
            <a:avLst/>
          </a:prstGeom>
          <a:solidFill>
            <a:srgbClr val="000000">
              <a:alpha val="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21"/>
          <p:cNvSpPr txBox="1"/>
          <p:nvPr>
            <p:ph type="title"/>
          </p:nvPr>
        </p:nvSpPr>
        <p:spPr>
          <a:xfrm>
            <a:off x="1969025" y="2092225"/>
            <a:ext cx="4887600" cy="1780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i="1" lang="en-GB" sz="5500"/>
              <a:t>  </a:t>
            </a:r>
            <a:r>
              <a:rPr b="1" i="1" lang="en-GB" sz="5500"/>
              <a:t>Thank you!</a:t>
            </a:r>
            <a:endParaRPr b="1" i="1" sz="5500"/>
          </a:p>
        </p:txBody>
      </p:sp>
      <p:sp>
        <p:nvSpPr>
          <p:cNvPr id="363" name="Google Shape;363;p21"/>
          <p:cNvSpPr txBox="1"/>
          <p:nvPr>
            <p:ph idx="1" type="body"/>
          </p:nvPr>
        </p:nvSpPr>
        <p:spPr>
          <a:xfrm>
            <a:off x="65350" y="62875"/>
            <a:ext cx="30633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SzPts val="1300"/>
              <a:buNone/>
            </a:pPr>
            <a:r>
              <a:rPr lang="en-GB" u="sng"/>
              <a:t>..</a:t>
            </a:r>
            <a:endParaRPr u="sng"/>
          </a:p>
        </p:txBody>
      </p:sp>
      <p:sp>
        <p:nvSpPr>
          <p:cNvPr id="364" name="Google Shape;364;p21"/>
          <p:cNvSpPr/>
          <p:nvPr/>
        </p:nvSpPr>
        <p:spPr>
          <a:xfrm flipH="1">
            <a:off x="6405284" y="3142709"/>
            <a:ext cx="520500" cy="867900"/>
          </a:xfrm>
          <a:prstGeom prst="rtTriangle">
            <a:avLst/>
          </a:prstGeom>
          <a:solidFill>
            <a:srgbClr val="000000">
              <a:alpha val="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
          <p:cNvSpPr txBox="1"/>
          <p:nvPr>
            <p:ph type="title"/>
          </p:nvPr>
        </p:nvSpPr>
        <p:spPr>
          <a:xfrm>
            <a:off x="3555625" y="260400"/>
            <a:ext cx="2763900" cy="700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GB" sz="3000" u="sng"/>
              <a:t>INDEX</a:t>
            </a:r>
            <a:endParaRPr b="1" sz="3000" u="sng"/>
          </a:p>
        </p:txBody>
      </p:sp>
      <p:sp>
        <p:nvSpPr>
          <p:cNvPr id="237" name="Google Shape;237;p2"/>
          <p:cNvSpPr txBox="1"/>
          <p:nvPr/>
        </p:nvSpPr>
        <p:spPr>
          <a:xfrm>
            <a:off x="4443276" y="2097575"/>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CACACA"/>
              </a:solidFill>
              <a:latin typeface="Average"/>
              <a:ea typeface="Average"/>
              <a:cs typeface="Average"/>
              <a:sym typeface="Average"/>
            </a:endParaRPr>
          </a:p>
        </p:txBody>
      </p:sp>
      <p:sp>
        <p:nvSpPr>
          <p:cNvPr id="238" name="Google Shape;238;p2"/>
          <p:cNvSpPr txBox="1"/>
          <p:nvPr/>
        </p:nvSpPr>
        <p:spPr>
          <a:xfrm>
            <a:off x="604275" y="1058875"/>
            <a:ext cx="6146700" cy="26475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00000"/>
              </a:lnSpc>
              <a:spcBef>
                <a:spcPts val="0"/>
              </a:spcBef>
              <a:spcAft>
                <a:spcPts val="0"/>
              </a:spcAft>
              <a:buClr>
                <a:schemeClr val="lt1"/>
              </a:buClr>
              <a:buSzPts val="2000"/>
              <a:buFont typeface="Lato"/>
              <a:buChar char="●"/>
            </a:pPr>
            <a:r>
              <a:rPr b="0" i="0" lang="en-GB" sz="2000" u="none" cap="none" strike="noStrike">
                <a:solidFill>
                  <a:schemeClr val="lt1"/>
                </a:solidFill>
                <a:latin typeface="Lato"/>
                <a:ea typeface="Lato"/>
                <a:cs typeface="Lato"/>
                <a:sym typeface="Lato"/>
              </a:rPr>
              <a:t>Front Page</a:t>
            </a:r>
            <a:endParaRPr b="0" i="0" sz="2000" u="none" cap="none" strike="noStrike">
              <a:solidFill>
                <a:schemeClr val="lt1"/>
              </a:solidFill>
              <a:latin typeface="Lato"/>
              <a:ea typeface="Lato"/>
              <a:cs typeface="Lato"/>
              <a:sym typeface="Lato"/>
            </a:endParaRPr>
          </a:p>
          <a:p>
            <a:pPr indent="-355600" lvl="0" marL="457200" marR="0" rtl="0" algn="l">
              <a:lnSpc>
                <a:spcPct val="100000"/>
              </a:lnSpc>
              <a:spcBef>
                <a:spcPts val="0"/>
              </a:spcBef>
              <a:spcAft>
                <a:spcPts val="0"/>
              </a:spcAft>
              <a:buClr>
                <a:schemeClr val="lt1"/>
              </a:buClr>
              <a:buSzPts val="2000"/>
              <a:buFont typeface="Lato"/>
              <a:buChar char="●"/>
            </a:pPr>
            <a:r>
              <a:rPr b="0" i="0" lang="en-GB" sz="2000" u="none" cap="none" strike="noStrike">
                <a:solidFill>
                  <a:schemeClr val="lt1"/>
                </a:solidFill>
                <a:latin typeface="Lato"/>
                <a:ea typeface="Lato"/>
                <a:cs typeface="Lato"/>
                <a:sym typeface="Lato"/>
              </a:rPr>
              <a:t>Index Page</a:t>
            </a:r>
            <a:endParaRPr b="0" i="0" sz="2000" u="none" cap="none" strike="noStrike">
              <a:solidFill>
                <a:schemeClr val="lt1"/>
              </a:solidFill>
              <a:latin typeface="Lato"/>
              <a:ea typeface="Lato"/>
              <a:cs typeface="Lato"/>
              <a:sym typeface="Lato"/>
            </a:endParaRPr>
          </a:p>
          <a:p>
            <a:pPr indent="-355600" lvl="0" marL="457200" marR="0" rtl="0" algn="l">
              <a:lnSpc>
                <a:spcPct val="100000"/>
              </a:lnSpc>
              <a:spcBef>
                <a:spcPts val="0"/>
              </a:spcBef>
              <a:spcAft>
                <a:spcPts val="0"/>
              </a:spcAft>
              <a:buClr>
                <a:schemeClr val="lt1"/>
              </a:buClr>
              <a:buSzPts val="2000"/>
              <a:buFont typeface="Lato"/>
              <a:buChar char="●"/>
            </a:pPr>
            <a:r>
              <a:rPr b="0" i="0" lang="en-GB" sz="2000" u="none" cap="none" strike="noStrike">
                <a:solidFill>
                  <a:schemeClr val="lt1"/>
                </a:solidFill>
                <a:latin typeface="Lato"/>
                <a:ea typeface="Lato"/>
                <a:cs typeface="Lato"/>
                <a:sym typeface="Lato"/>
              </a:rPr>
              <a:t>Introduction</a:t>
            </a:r>
            <a:endParaRPr b="0" i="0" sz="2000" u="none" cap="none" strike="noStrike">
              <a:solidFill>
                <a:schemeClr val="lt1"/>
              </a:solidFill>
              <a:latin typeface="Lato"/>
              <a:ea typeface="Lato"/>
              <a:cs typeface="Lato"/>
              <a:sym typeface="Lato"/>
            </a:endParaRPr>
          </a:p>
          <a:p>
            <a:pPr indent="-355600" lvl="0" marL="457200" marR="0" rtl="0" algn="l">
              <a:lnSpc>
                <a:spcPct val="100000"/>
              </a:lnSpc>
              <a:spcBef>
                <a:spcPts val="0"/>
              </a:spcBef>
              <a:spcAft>
                <a:spcPts val="0"/>
              </a:spcAft>
              <a:buClr>
                <a:schemeClr val="lt1"/>
              </a:buClr>
              <a:buSzPts val="2000"/>
              <a:buFont typeface="Lato"/>
              <a:buChar char="●"/>
            </a:pPr>
            <a:r>
              <a:rPr b="0" i="0" lang="en-GB" sz="2000" u="none" cap="none" strike="noStrike">
                <a:solidFill>
                  <a:schemeClr val="lt1"/>
                </a:solidFill>
                <a:latin typeface="Lato"/>
                <a:ea typeface="Lato"/>
                <a:cs typeface="Lato"/>
                <a:sym typeface="Lato"/>
              </a:rPr>
              <a:t>Objectives</a:t>
            </a:r>
            <a:endParaRPr b="0" i="0" sz="2000" u="none" cap="none" strike="noStrike">
              <a:solidFill>
                <a:schemeClr val="lt1"/>
              </a:solidFill>
              <a:latin typeface="Lato"/>
              <a:ea typeface="Lato"/>
              <a:cs typeface="Lato"/>
              <a:sym typeface="Lato"/>
            </a:endParaRPr>
          </a:p>
          <a:p>
            <a:pPr indent="-355600" lvl="0" marL="457200" marR="0" rtl="0" algn="l">
              <a:lnSpc>
                <a:spcPct val="100000"/>
              </a:lnSpc>
              <a:spcBef>
                <a:spcPts val="0"/>
              </a:spcBef>
              <a:spcAft>
                <a:spcPts val="0"/>
              </a:spcAft>
              <a:buClr>
                <a:schemeClr val="lt1"/>
              </a:buClr>
              <a:buSzPts val="2000"/>
              <a:buFont typeface="Lato"/>
              <a:buChar char="●"/>
            </a:pPr>
            <a:r>
              <a:rPr b="0" i="0" lang="en-GB" sz="2000" u="none" cap="none" strike="noStrike">
                <a:solidFill>
                  <a:schemeClr val="lt1"/>
                </a:solidFill>
                <a:latin typeface="Lato"/>
                <a:ea typeface="Lato"/>
                <a:cs typeface="Lato"/>
                <a:sym typeface="Lato"/>
              </a:rPr>
              <a:t>Project Justification</a:t>
            </a:r>
            <a:endParaRPr b="0" i="0" sz="2000" u="none" cap="none" strike="noStrike">
              <a:solidFill>
                <a:schemeClr val="lt1"/>
              </a:solidFill>
              <a:latin typeface="Lato"/>
              <a:ea typeface="Lato"/>
              <a:cs typeface="Lato"/>
              <a:sym typeface="Lato"/>
            </a:endParaRPr>
          </a:p>
          <a:p>
            <a:pPr indent="-355600" lvl="0" marL="457200" marR="0" rtl="0" algn="l">
              <a:lnSpc>
                <a:spcPct val="100000"/>
              </a:lnSpc>
              <a:spcBef>
                <a:spcPts val="0"/>
              </a:spcBef>
              <a:spcAft>
                <a:spcPts val="0"/>
              </a:spcAft>
              <a:buClr>
                <a:schemeClr val="lt1"/>
              </a:buClr>
              <a:buSzPts val="2000"/>
              <a:buFont typeface="Lato"/>
              <a:buChar char="●"/>
            </a:pPr>
            <a:r>
              <a:rPr b="0" i="0" lang="en-GB" sz="2000" u="none" cap="none" strike="noStrike">
                <a:solidFill>
                  <a:schemeClr val="lt1"/>
                </a:solidFill>
                <a:latin typeface="Lato"/>
                <a:ea typeface="Lato"/>
                <a:cs typeface="Lato"/>
                <a:sym typeface="Lato"/>
              </a:rPr>
              <a:t>Code For Online Voting System</a:t>
            </a:r>
            <a:endParaRPr b="0" i="0" sz="2000" u="none" cap="none" strike="noStrike">
              <a:solidFill>
                <a:schemeClr val="lt1"/>
              </a:solidFill>
              <a:latin typeface="Lato"/>
              <a:ea typeface="Lato"/>
              <a:cs typeface="Lato"/>
              <a:sym typeface="Lato"/>
            </a:endParaRPr>
          </a:p>
          <a:p>
            <a:pPr indent="-355600" lvl="0" marL="457200" marR="0" rtl="0" algn="l">
              <a:lnSpc>
                <a:spcPct val="100000"/>
              </a:lnSpc>
              <a:spcBef>
                <a:spcPts val="0"/>
              </a:spcBef>
              <a:spcAft>
                <a:spcPts val="0"/>
              </a:spcAft>
              <a:buClr>
                <a:schemeClr val="lt1"/>
              </a:buClr>
              <a:buSzPts val="2000"/>
              <a:buFont typeface="Lato"/>
              <a:buChar char="●"/>
            </a:pPr>
            <a:r>
              <a:rPr lang="en-GB" sz="2000">
                <a:solidFill>
                  <a:schemeClr val="lt1"/>
                </a:solidFill>
                <a:latin typeface="Lato"/>
                <a:ea typeface="Lato"/>
                <a:cs typeface="Lato"/>
                <a:sym typeface="Lato"/>
              </a:rPr>
              <a:t>Code Explanation</a:t>
            </a:r>
            <a:endParaRPr sz="2000">
              <a:solidFill>
                <a:schemeClr val="lt1"/>
              </a:solidFill>
              <a:latin typeface="Lato"/>
              <a:ea typeface="Lato"/>
              <a:cs typeface="Lato"/>
              <a:sym typeface="Lato"/>
            </a:endParaRPr>
          </a:p>
          <a:p>
            <a:pPr indent="-355600" lvl="0" marL="457200" marR="0" rtl="0" algn="l">
              <a:lnSpc>
                <a:spcPct val="100000"/>
              </a:lnSpc>
              <a:spcBef>
                <a:spcPts val="0"/>
              </a:spcBef>
              <a:spcAft>
                <a:spcPts val="0"/>
              </a:spcAft>
              <a:buClr>
                <a:schemeClr val="lt1"/>
              </a:buClr>
              <a:buSzPts val="2000"/>
              <a:buFont typeface="Lato"/>
              <a:buChar char="●"/>
            </a:pPr>
            <a:r>
              <a:rPr b="0" i="0" lang="en-GB" sz="2000" u="none" cap="none" strike="noStrike">
                <a:solidFill>
                  <a:schemeClr val="lt1"/>
                </a:solidFill>
                <a:latin typeface="Lato"/>
                <a:ea typeface="Lato"/>
                <a:cs typeface="Lato"/>
                <a:sym typeface="Lato"/>
              </a:rPr>
              <a:t>Conclusion</a:t>
            </a:r>
            <a:endParaRPr b="0" i="0" sz="2000" u="none" cap="none" strike="noStrike">
              <a:solidFill>
                <a:schemeClr val="lt1"/>
              </a:solidFill>
              <a:latin typeface="Lato"/>
              <a:ea typeface="Lato"/>
              <a:cs typeface="Lato"/>
              <a:sym typeface="Lato"/>
            </a:endParaRPr>
          </a:p>
        </p:txBody>
      </p:sp>
      <p:sp>
        <p:nvSpPr>
          <p:cNvPr id="239" name="Google Shape;239;p2"/>
          <p:cNvSpPr txBox="1"/>
          <p:nvPr/>
        </p:nvSpPr>
        <p:spPr>
          <a:xfrm>
            <a:off x="683225" y="2336425"/>
            <a:ext cx="6146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
          <p:cNvSpPr txBox="1"/>
          <p:nvPr>
            <p:ph idx="1" type="body"/>
          </p:nvPr>
        </p:nvSpPr>
        <p:spPr>
          <a:xfrm>
            <a:off x="1190700" y="366050"/>
            <a:ext cx="7038900" cy="9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GB"/>
              <a:t>               </a:t>
            </a:r>
            <a:r>
              <a:rPr lang="en-GB" u="sng"/>
              <a:t>     </a:t>
            </a:r>
            <a:r>
              <a:rPr b="1" i="1" lang="en-GB" sz="4000" u="sng"/>
              <a:t>ONLINE VOTING SYSTEM</a:t>
            </a:r>
            <a:endParaRPr b="1" i="1" sz="6300" u="sng"/>
          </a:p>
        </p:txBody>
      </p:sp>
      <p:pic>
        <p:nvPicPr>
          <p:cNvPr id="245" name="Google Shape;245;p3"/>
          <p:cNvPicPr preferRelativeResize="0"/>
          <p:nvPr/>
        </p:nvPicPr>
        <p:blipFill rotWithShape="1">
          <a:blip r:embed="rId3">
            <a:alphaModFix/>
          </a:blip>
          <a:srcRect b="0" l="0" r="0" t="0"/>
          <a:stretch/>
        </p:blipFill>
        <p:spPr>
          <a:xfrm>
            <a:off x="1391475" y="1419325"/>
            <a:ext cx="6507375" cy="3385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                    </a:t>
            </a:r>
            <a:r>
              <a:rPr b="1" lang="en-GB" sz="2600" u="sng"/>
              <a:t>INTRODUCTION</a:t>
            </a:r>
            <a:endParaRPr b="1" sz="2600" u="sng"/>
          </a:p>
        </p:txBody>
      </p:sp>
      <p:sp>
        <p:nvSpPr>
          <p:cNvPr id="251" name="Google Shape;251;p4"/>
          <p:cNvSpPr txBox="1"/>
          <p:nvPr>
            <p:ph idx="1" type="body"/>
          </p:nvPr>
        </p:nvSpPr>
        <p:spPr>
          <a:xfrm>
            <a:off x="1340925" y="1622800"/>
            <a:ext cx="5877300" cy="8088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FFFFFF"/>
              </a:buClr>
              <a:buSzPts val="1300"/>
              <a:buChar char="●"/>
            </a:pPr>
            <a:r>
              <a:rPr lang="en-GB">
                <a:solidFill>
                  <a:srgbClr val="FFFFFF"/>
                </a:solidFill>
              </a:rPr>
              <a:t>“</a:t>
            </a:r>
            <a:r>
              <a:rPr b="1" lang="en-GB">
                <a:solidFill>
                  <a:srgbClr val="FFFFFF"/>
                </a:solidFill>
              </a:rPr>
              <a:t>ONLINE</a:t>
            </a:r>
            <a:r>
              <a:rPr lang="en-GB">
                <a:solidFill>
                  <a:srgbClr val="FFFFFF"/>
                </a:solidFill>
              </a:rPr>
              <a:t> VOTING SYSTEM”  is an online voting technique.In this system people can  give his\her vote online without going to any physical polling station.</a:t>
            </a:r>
            <a:endParaRPr sz="2000">
              <a:solidFill>
                <a:srgbClr val="FFFFFF"/>
              </a:solidFill>
            </a:endParaRPr>
          </a:p>
        </p:txBody>
      </p:sp>
      <p:sp>
        <p:nvSpPr>
          <p:cNvPr id="252" name="Google Shape;252;p4"/>
          <p:cNvSpPr txBox="1"/>
          <p:nvPr>
            <p:ph idx="1" type="body"/>
          </p:nvPr>
        </p:nvSpPr>
        <p:spPr>
          <a:xfrm>
            <a:off x="1297500" y="2537647"/>
            <a:ext cx="5920800" cy="5898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FFFFFF"/>
              </a:buClr>
              <a:buSzPts val="1300"/>
              <a:buChar char="●"/>
            </a:pPr>
            <a:r>
              <a:rPr lang="en-GB">
                <a:solidFill>
                  <a:srgbClr val="FFFFFF"/>
                </a:solidFill>
              </a:rPr>
              <a:t>In “ONLINE VOTING SYSTEM” a voter can use his\her voting right online without any difficulty.</a:t>
            </a:r>
            <a:endParaRPr>
              <a:solidFill>
                <a:srgbClr val="FFFFFF"/>
              </a:solidFill>
            </a:endParaRPr>
          </a:p>
        </p:txBody>
      </p:sp>
      <p:sp>
        <p:nvSpPr>
          <p:cNvPr id="253" name="Google Shape;253;p4"/>
          <p:cNvSpPr txBox="1"/>
          <p:nvPr>
            <p:ph idx="1" type="body"/>
          </p:nvPr>
        </p:nvSpPr>
        <p:spPr>
          <a:xfrm>
            <a:off x="1340925" y="3233488"/>
            <a:ext cx="5877300" cy="8088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FFFFFF"/>
              </a:buClr>
              <a:buSzPts val="1300"/>
              <a:buChar char="●"/>
            </a:pPr>
            <a:r>
              <a:rPr lang="en-GB">
                <a:solidFill>
                  <a:srgbClr val="FFFFFF"/>
                </a:solidFill>
              </a:rPr>
              <a:t>It reduces the paperwork and semi automates the procedure of voting system.</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5"/>
          <p:cNvSpPr txBox="1"/>
          <p:nvPr>
            <p:ph type="title"/>
          </p:nvPr>
        </p:nvSpPr>
        <p:spPr>
          <a:xfrm>
            <a:off x="1247100" y="-150425"/>
            <a:ext cx="3062400" cy="567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GB"/>
              <a:t>       </a:t>
            </a:r>
            <a:r>
              <a:rPr b="1" lang="en-GB" sz="3100" u="sng"/>
              <a:t>OBJECTIVES</a:t>
            </a:r>
            <a:endParaRPr b="1" sz="3100" u="sng"/>
          </a:p>
        </p:txBody>
      </p:sp>
      <p:sp>
        <p:nvSpPr>
          <p:cNvPr id="259" name="Google Shape;259;p5"/>
          <p:cNvSpPr txBox="1"/>
          <p:nvPr>
            <p:ph idx="1" type="body"/>
          </p:nvPr>
        </p:nvSpPr>
        <p:spPr>
          <a:xfrm>
            <a:off x="4150425" y="591000"/>
            <a:ext cx="4900800" cy="32763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Arial"/>
              <a:buChar char="●"/>
            </a:pPr>
            <a:r>
              <a:rPr lang="en-GB" sz="1400">
                <a:latin typeface="Arial"/>
                <a:ea typeface="Arial"/>
                <a:cs typeface="Arial"/>
                <a:sym typeface="Arial"/>
              </a:rPr>
              <a:t>Online voting has been appealing a lot of responsiveness and research for last few years, for it has some notable benefits over traditional paper-based voting.</a:t>
            </a:r>
            <a:endParaRPr sz="1400">
              <a:latin typeface="Arial"/>
              <a:ea typeface="Arial"/>
              <a:cs typeface="Arial"/>
              <a:sym typeface="Arial"/>
            </a:endParaRPr>
          </a:p>
          <a:p>
            <a:pPr indent="-317500" lvl="0" marL="457200" rtl="0" algn="l">
              <a:lnSpc>
                <a:spcPct val="115000"/>
              </a:lnSpc>
              <a:spcBef>
                <a:spcPts val="0"/>
              </a:spcBef>
              <a:spcAft>
                <a:spcPts val="0"/>
              </a:spcAft>
              <a:buSzPts val="1400"/>
              <a:buFont typeface="Arial"/>
              <a:buChar char="●"/>
            </a:pPr>
            <a:r>
              <a:rPr lang="en-GB" sz="1400">
                <a:latin typeface="Arial"/>
                <a:ea typeface="Arial"/>
                <a:cs typeface="Arial"/>
                <a:sym typeface="Arial"/>
              </a:rPr>
              <a:t>Today we are facing many problems like Booth capturing , long queue in front of voting booths, voting booths are far away from residence and senior citizens are facing major issues, which decreases voting percentage.</a:t>
            </a:r>
            <a:endParaRPr sz="1400">
              <a:latin typeface="Arial"/>
              <a:ea typeface="Arial"/>
              <a:cs typeface="Arial"/>
              <a:sym typeface="Arial"/>
            </a:endParaRPr>
          </a:p>
          <a:p>
            <a:pPr indent="-317500" lvl="0" marL="457200" rtl="0" algn="l">
              <a:lnSpc>
                <a:spcPct val="115000"/>
              </a:lnSpc>
              <a:spcBef>
                <a:spcPts val="0"/>
              </a:spcBef>
              <a:spcAft>
                <a:spcPts val="0"/>
              </a:spcAft>
              <a:buSzPts val="1400"/>
              <a:buFont typeface="Arial"/>
              <a:buChar char="●"/>
            </a:pPr>
            <a:r>
              <a:rPr lang="en-GB" sz="1400">
                <a:latin typeface="Arial"/>
                <a:ea typeface="Arial"/>
                <a:cs typeface="Arial"/>
                <a:sym typeface="Arial"/>
              </a:rPr>
              <a:t>Application for Online Voting System provides the facility of casting votes without visiting the booth to the voters.</a:t>
            </a:r>
            <a:endParaRPr sz="1400">
              <a:latin typeface="Arial"/>
              <a:ea typeface="Arial"/>
              <a:cs typeface="Arial"/>
              <a:sym typeface="Arial"/>
            </a:endParaRPr>
          </a:p>
          <a:p>
            <a:pPr indent="-317500" lvl="0" marL="457200" rtl="0" algn="l">
              <a:lnSpc>
                <a:spcPct val="115000"/>
              </a:lnSpc>
              <a:spcBef>
                <a:spcPts val="0"/>
              </a:spcBef>
              <a:spcAft>
                <a:spcPts val="0"/>
              </a:spcAft>
              <a:buSzPts val="1400"/>
              <a:buFont typeface="Arial"/>
              <a:buChar char="●"/>
            </a:pPr>
            <a:r>
              <a:rPr lang="en-GB" sz="1400">
                <a:latin typeface="Arial"/>
                <a:ea typeface="Arial"/>
                <a:cs typeface="Arial"/>
                <a:sym typeface="Arial"/>
              </a:rPr>
              <a:t>Validating the system to ensure that only eligible voters are allowed to vote.</a:t>
            </a:r>
            <a:endParaRPr sz="1400">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6"/>
          <p:cNvSpPr txBox="1"/>
          <p:nvPr>
            <p:ph type="title"/>
          </p:nvPr>
        </p:nvSpPr>
        <p:spPr>
          <a:xfrm>
            <a:off x="1297500" y="393750"/>
            <a:ext cx="4306200" cy="75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GB" u="sng"/>
              <a:t>PROJECT JUSTIFICATION</a:t>
            </a:r>
            <a:endParaRPr b="1" u="sng"/>
          </a:p>
        </p:txBody>
      </p:sp>
      <p:sp>
        <p:nvSpPr>
          <p:cNvPr id="265" name="Google Shape;265;p6"/>
          <p:cNvSpPr txBox="1"/>
          <p:nvPr>
            <p:ph idx="1" type="body"/>
          </p:nvPr>
        </p:nvSpPr>
        <p:spPr>
          <a:xfrm>
            <a:off x="1051075" y="1515025"/>
            <a:ext cx="4122300" cy="3103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GB" sz="1400"/>
              <a:t>The ONLINE VOTING SYSTEM shall reduce the time spend making long queues at the polling stations during voting.</a:t>
            </a:r>
            <a:endParaRPr sz="1400"/>
          </a:p>
          <a:p>
            <a:pPr indent="-317500" lvl="0" marL="457200" rtl="0" algn="l">
              <a:lnSpc>
                <a:spcPct val="115000"/>
              </a:lnSpc>
              <a:spcBef>
                <a:spcPts val="0"/>
              </a:spcBef>
              <a:spcAft>
                <a:spcPts val="0"/>
              </a:spcAft>
              <a:buSzPts val="1400"/>
              <a:buChar char="●"/>
            </a:pPr>
            <a:r>
              <a:rPr lang="en-GB" sz="1400"/>
              <a:t>It shall also enable the voters to vote from any part of the globe as explained since this is an online application available on the internet.</a:t>
            </a:r>
            <a:endParaRPr sz="1400"/>
          </a:p>
          <a:p>
            <a:pPr indent="-317500" lvl="0" marL="457200" rtl="0" algn="l">
              <a:lnSpc>
                <a:spcPct val="115000"/>
              </a:lnSpc>
              <a:spcBef>
                <a:spcPts val="0"/>
              </a:spcBef>
              <a:spcAft>
                <a:spcPts val="0"/>
              </a:spcAft>
              <a:buSzPts val="1400"/>
              <a:buChar char="●"/>
            </a:pPr>
            <a:r>
              <a:rPr lang="en-GB" sz="1400"/>
              <a:t>Cases of vote miscounts shall also be solved.</a:t>
            </a:r>
            <a:endParaRPr sz="1400"/>
          </a:p>
          <a:p>
            <a:pPr indent="-317500" lvl="0" marL="457200" rtl="0" algn="l">
              <a:lnSpc>
                <a:spcPct val="115000"/>
              </a:lnSpc>
              <a:spcBef>
                <a:spcPts val="0"/>
              </a:spcBef>
              <a:spcAft>
                <a:spcPts val="0"/>
              </a:spcAft>
              <a:buSzPts val="1400"/>
              <a:buChar char="●"/>
            </a:pPr>
            <a:r>
              <a:rPr lang="en-GB" sz="1400"/>
              <a:t>Since the voting process shall be open as early as possible, the voters shall have ample time to decide when and whom to vote for.</a:t>
            </a:r>
            <a:endParaRPr sz="1400"/>
          </a:p>
        </p:txBody>
      </p:sp>
      <p:pic>
        <p:nvPicPr>
          <p:cNvPr descr="offset_comp_267026.jpg" id="266" name="Google Shape;266;p6"/>
          <p:cNvPicPr preferRelativeResize="0"/>
          <p:nvPr/>
        </p:nvPicPr>
        <p:blipFill rotWithShape="1">
          <a:blip r:embed="rId3">
            <a:alphaModFix/>
          </a:blip>
          <a:srcRect b="-6207" l="39740" r="17180" t="41469"/>
          <a:stretch/>
        </p:blipFill>
        <p:spPr>
          <a:xfrm rot="-5400000">
            <a:off x="5710147" y="2704980"/>
            <a:ext cx="2431500" cy="2436000"/>
          </a:xfrm>
          <a:prstGeom prst="diagStripe">
            <a:avLst>
              <a:gd fmla="val 50445" name="adj"/>
            </a:avLst>
          </a:prstGeom>
          <a:noFill/>
          <a:ln>
            <a:noFill/>
          </a:ln>
        </p:spPr>
      </p:pic>
      <p:pic>
        <p:nvPicPr>
          <p:cNvPr descr="offset_comp_457517_edited2.jpg" id="267" name="Google Shape;267;p6"/>
          <p:cNvPicPr preferRelativeResize="0"/>
          <p:nvPr/>
        </p:nvPicPr>
        <p:blipFill rotWithShape="1">
          <a:blip r:embed="rId4">
            <a:alphaModFix/>
          </a:blip>
          <a:srcRect b="-10133" l="28498" r="21976" t="35784"/>
          <a:stretch/>
        </p:blipFill>
        <p:spPr>
          <a:xfrm rot="-5400000">
            <a:off x="5718946" y="1338207"/>
            <a:ext cx="2504700" cy="2509500"/>
          </a:xfrm>
          <a:prstGeom prst="diagStripe">
            <a:avLst>
              <a:gd fmla="val 50445" name="adj"/>
            </a:avLst>
          </a:prstGeom>
          <a:noFill/>
          <a:ln>
            <a:noFill/>
          </a:ln>
        </p:spPr>
      </p:pic>
      <p:sp>
        <p:nvSpPr>
          <p:cNvPr id="268" name="Google Shape;268;p6"/>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pic>
        <p:nvPicPr>
          <p:cNvPr id="269" name="Google Shape;269;p6"/>
          <p:cNvPicPr preferRelativeResize="0"/>
          <p:nvPr/>
        </p:nvPicPr>
        <p:blipFill rotWithShape="1">
          <a:blip r:embed="rId5">
            <a:alphaModFix/>
          </a:blip>
          <a:srcRect b="0" l="0" r="0" t="0"/>
          <a:stretch/>
        </p:blipFill>
        <p:spPr>
          <a:xfrm>
            <a:off x="5420950" y="1380275"/>
            <a:ext cx="3726000" cy="3698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7"/>
          <p:cNvSpPr txBox="1"/>
          <p:nvPr>
            <p:ph type="title"/>
          </p:nvPr>
        </p:nvSpPr>
        <p:spPr>
          <a:xfrm>
            <a:off x="1297500" y="155925"/>
            <a:ext cx="7213500" cy="81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b="1" lang="en-GB" sz="2600" u="sng"/>
              <a:t>CODE FOR ONLINE VOTING SYSTEM</a:t>
            </a:r>
            <a:endParaRPr b="1" sz="2600" u="sng"/>
          </a:p>
          <a:p>
            <a:pPr indent="0" lvl="0" marL="0" rtl="0" algn="l">
              <a:lnSpc>
                <a:spcPct val="115000"/>
              </a:lnSpc>
              <a:spcBef>
                <a:spcPts val="1600"/>
              </a:spcBef>
              <a:spcAft>
                <a:spcPts val="1600"/>
              </a:spcAft>
              <a:buSzPts val="2400"/>
              <a:buNone/>
            </a:pPr>
            <a:r>
              <a:rPr lang="en-GB"/>
              <a:t>  </a:t>
            </a:r>
            <a:endParaRPr/>
          </a:p>
        </p:txBody>
      </p:sp>
      <p:sp>
        <p:nvSpPr>
          <p:cNvPr id="275" name="Google Shape;275;p7"/>
          <p:cNvSpPr txBox="1"/>
          <p:nvPr/>
        </p:nvSpPr>
        <p:spPr>
          <a:xfrm>
            <a:off x="3729188" y="4511990"/>
            <a:ext cx="961800" cy="43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800"/>
              <a:buFont typeface="Arial"/>
              <a:buNone/>
            </a:pPr>
            <a:r>
              <a:t/>
            </a:r>
            <a:endParaRPr b="0" i="0" sz="800" u="none" cap="none" strike="noStrike">
              <a:solidFill>
                <a:schemeClr val="lt1"/>
              </a:solidFill>
              <a:latin typeface="Lato"/>
              <a:ea typeface="Lato"/>
              <a:cs typeface="Lato"/>
              <a:sym typeface="Lato"/>
            </a:endParaRPr>
          </a:p>
        </p:txBody>
      </p:sp>
      <p:sp>
        <p:nvSpPr>
          <p:cNvPr id="276" name="Google Shape;276;p7"/>
          <p:cNvSpPr txBox="1"/>
          <p:nvPr/>
        </p:nvSpPr>
        <p:spPr>
          <a:xfrm>
            <a:off x="5621293" y="3508020"/>
            <a:ext cx="418800" cy="27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400"/>
              <a:buFont typeface="Arial"/>
              <a:buNone/>
            </a:pPr>
            <a:r>
              <a:t/>
            </a:r>
            <a:endParaRPr b="1" i="0" sz="1400" u="none" cap="none" strike="noStrike">
              <a:solidFill>
                <a:schemeClr val="lt1"/>
              </a:solidFill>
              <a:latin typeface="Lato"/>
              <a:ea typeface="Lato"/>
              <a:cs typeface="Lato"/>
              <a:sym typeface="Lato"/>
            </a:endParaRPr>
          </a:p>
        </p:txBody>
      </p:sp>
      <p:sp>
        <p:nvSpPr>
          <p:cNvPr id="277" name="Google Shape;277;p7"/>
          <p:cNvSpPr txBox="1"/>
          <p:nvPr/>
        </p:nvSpPr>
        <p:spPr>
          <a:xfrm>
            <a:off x="1258850" y="772725"/>
            <a:ext cx="7055400" cy="4494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CF8E6D"/>
                </a:solidFill>
                <a:highlight>
                  <a:srgbClr val="1E1F22"/>
                </a:highlight>
                <a:latin typeface="Courier New"/>
                <a:ea typeface="Courier New"/>
                <a:cs typeface="Courier New"/>
                <a:sym typeface="Courier New"/>
              </a:rPr>
              <a:t>import </a:t>
            </a:r>
            <a:r>
              <a:rPr b="0" i="0" lang="en-GB" sz="1400" u="none" cap="none" strike="noStrike">
                <a:solidFill>
                  <a:srgbClr val="BCBEC4"/>
                </a:solidFill>
                <a:highlight>
                  <a:srgbClr val="1E1F22"/>
                </a:highlight>
                <a:latin typeface="Courier New"/>
                <a:ea typeface="Courier New"/>
                <a:cs typeface="Courier New"/>
                <a:sym typeface="Courier New"/>
              </a:rPr>
              <a:t>tkinter </a:t>
            </a:r>
            <a:r>
              <a:rPr b="0" i="0" lang="en-GB" sz="1400" u="none" cap="none" strike="noStrike">
                <a:solidFill>
                  <a:srgbClr val="CF8E6D"/>
                </a:solidFill>
                <a:highlight>
                  <a:srgbClr val="1E1F22"/>
                </a:highlight>
                <a:latin typeface="Courier New"/>
                <a:ea typeface="Courier New"/>
                <a:cs typeface="Courier New"/>
                <a:sym typeface="Courier New"/>
              </a:rPr>
              <a:t>as </a:t>
            </a:r>
            <a:r>
              <a:rPr b="0" i="0" lang="en-GB" sz="1400" u="none" cap="none" strike="noStrike">
                <a:solidFill>
                  <a:srgbClr val="BCBEC4"/>
                </a:solidFill>
                <a:highlight>
                  <a:srgbClr val="1E1F22"/>
                </a:highlight>
                <a:latin typeface="Courier New"/>
                <a:ea typeface="Courier New"/>
                <a:cs typeface="Courier New"/>
                <a:sym typeface="Courier New"/>
              </a:rPr>
              <a:t>tk</a:t>
            </a:r>
            <a:endParaRPr b="0" i="0" sz="1400" u="none" cap="none" strike="noStrike">
              <a:solidFill>
                <a:srgbClr val="BCBEC4"/>
              </a:solidFill>
              <a:highlight>
                <a:srgbClr val="1E1F22"/>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BCBEC4"/>
              </a:solidFill>
              <a:highlight>
                <a:srgbClr val="1E1F22"/>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7A7E85"/>
                </a:solidFill>
                <a:highlight>
                  <a:srgbClr val="1E1F22"/>
                </a:highlight>
                <a:latin typeface="Courier New"/>
                <a:ea typeface="Courier New"/>
                <a:cs typeface="Courier New"/>
                <a:sym typeface="Courier New"/>
              </a:rPr>
              <a:t># Dictionary to store candidate votes</a:t>
            </a:r>
            <a:endParaRPr b="0" i="0" sz="1400" u="none" cap="none" strike="noStrike">
              <a:solidFill>
                <a:srgbClr val="7A7E85"/>
              </a:solidFill>
              <a:highlight>
                <a:srgbClr val="1E1F22"/>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BCBEC4"/>
                </a:solidFill>
                <a:highlight>
                  <a:srgbClr val="1E1F22"/>
                </a:highlight>
                <a:latin typeface="Courier New"/>
                <a:ea typeface="Courier New"/>
                <a:cs typeface="Courier New"/>
                <a:sym typeface="Courier New"/>
              </a:rPr>
              <a:t>candidate_votes = {</a:t>
            </a:r>
            <a:r>
              <a:rPr b="0" i="0" lang="en-GB" sz="1400" u="none" cap="none" strike="noStrike">
                <a:solidFill>
                  <a:srgbClr val="6AAB73"/>
                </a:solidFill>
                <a:highlight>
                  <a:srgbClr val="1E1F22"/>
                </a:highlight>
                <a:latin typeface="Courier New"/>
                <a:ea typeface="Courier New"/>
                <a:cs typeface="Courier New"/>
                <a:sym typeface="Courier New"/>
              </a:rPr>
              <a:t>"Candidate 1"</a:t>
            </a:r>
            <a:r>
              <a:rPr b="0" i="0" lang="en-GB" sz="1400" u="none" cap="none" strike="noStrike">
                <a:solidFill>
                  <a:srgbClr val="BCBEC4"/>
                </a:solidFill>
                <a:highlight>
                  <a:srgbClr val="1E1F22"/>
                </a:highlight>
                <a:latin typeface="Courier New"/>
                <a:ea typeface="Courier New"/>
                <a:cs typeface="Courier New"/>
                <a:sym typeface="Courier New"/>
              </a:rPr>
              <a:t>: </a:t>
            </a:r>
            <a:r>
              <a:rPr b="0" i="0" lang="en-GB" sz="1400" u="none" cap="none" strike="noStrike">
                <a:solidFill>
                  <a:srgbClr val="2AACB8"/>
                </a:solidFill>
                <a:highlight>
                  <a:srgbClr val="1E1F22"/>
                </a:highlight>
                <a:latin typeface="Courier New"/>
                <a:ea typeface="Courier New"/>
                <a:cs typeface="Courier New"/>
                <a:sym typeface="Courier New"/>
              </a:rPr>
              <a:t>0</a:t>
            </a:r>
            <a:r>
              <a:rPr b="0" i="0" lang="en-GB" sz="1400" u="none" cap="none" strike="noStrike">
                <a:solidFill>
                  <a:srgbClr val="BCBEC4"/>
                </a:solidFill>
                <a:highlight>
                  <a:srgbClr val="1E1F22"/>
                </a:highlight>
                <a:latin typeface="Courier New"/>
                <a:ea typeface="Courier New"/>
                <a:cs typeface="Courier New"/>
                <a:sym typeface="Courier New"/>
              </a:rPr>
              <a:t>, </a:t>
            </a:r>
            <a:r>
              <a:rPr b="0" i="0" lang="en-GB" sz="1400" u="none" cap="none" strike="noStrike">
                <a:solidFill>
                  <a:srgbClr val="6AAB73"/>
                </a:solidFill>
                <a:highlight>
                  <a:srgbClr val="1E1F22"/>
                </a:highlight>
                <a:latin typeface="Courier New"/>
                <a:ea typeface="Courier New"/>
                <a:cs typeface="Courier New"/>
                <a:sym typeface="Courier New"/>
              </a:rPr>
              <a:t>"Candidate 2"</a:t>
            </a:r>
            <a:r>
              <a:rPr b="0" i="0" lang="en-GB" sz="1400" u="none" cap="none" strike="noStrike">
                <a:solidFill>
                  <a:srgbClr val="BCBEC4"/>
                </a:solidFill>
                <a:highlight>
                  <a:srgbClr val="1E1F22"/>
                </a:highlight>
                <a:latin typeface="Courier New"/>
                <a:ea typeface="Courier New"/>
                <a:cs typeface="Courier New"/>
                <a:sym typeface="Courier New"/>
              </a:rPr>
              <a:t>: </a:t>
            </a:r>
            <a:r>
              <a:rPr b="0" i="0" lang="en-GB" sz="1400" u="none" cap="none" strike="noStrike">
                <a:solidFill>
                  <a:srgbClr val="2AACB8"/>
                </a:solidFill>
                <a:highlight>
                  <a:srgbClr val="1E1F22"/>
                </a:highlight>
                <a:latin typeface="Courier New"/>
                <a:ea typeface="Courier New"/>
                <a:cs typeface="Courier New"/>
                <a:sym typeface="Courier New"/>
              </a:rPr>
              <a:t>0</a:t>
            </a:r>
            <a:r>
              <a:rPr b="0" i="0" lang="en-GB" sz="1400" u="none" cap="none" strike="noStrike">
                <a:solidFill>
                  <a:srgbClr val="BCBEC4"/>
                </a:solidFill>
                <a:highlight>
                  <a:srgbClr val="1E1F22"/>
                </a:highlight>
                <a:latin typeface="Courier New"/>
                <a:ea typeface="Courier New"/>
                <a:cs typeface="Courier New"/>
                <a:sym typeface="Courier New"/>
              </a:rPr>
              <a:t>, </a:t>
            </a:r>
            <a:r>
              <a:rPr b="0" i="0" lang="en-GB" sz="1400" u="none" cap="none" strike="noStrike">
                <a:solidFill>
                  <a:srgbClr val="6AAB73"/>
                </a:solidFill>
                <a:highlight>
                  <a:srgbClr val="1E1F22"/>
                </a:highlight>
                <a:latin typeface="Courier New"/>
                <a:ea typeface="Courier New"/>
                <a:cs typeface="Courier New"/>
                <a:sym typeface="Courier New"/>
              </a:rPr>
              <a:t>"Candidate 3"</a:t>
            </a:r>
            <a:r>
              <a:rPr b="0" i="0" lang="en-GB" sz="1400" u="none" cap="none" strike="noStrike">
                <a:solidFill>
                  <a:srgbClr val="BCBEC4"/>
                </a:solidFill>
                <a:highlight>
                  <a:srgbClr val="1E1F22"/>
                </a:highlight>
                <a:latin typeface="Courier New"/>
                <a:ea typeface="Courier New"/>
                <a:cs typeface="Courier New"/>
                <a:sym typeface="Courier New"/>
              </a:rPr>
              <a:t>: </a:t>
            </a:r>
            <a:r>
              <a:rPr b="0" i="0" lang="en-GB" sz="1400" u="none" cap="none" strike="noStrike">
                <a:solidFill>
                  <a:srgbClr val="2AACB8"/>
                </a:solidFill>
                <a:highlight>
                  <a:srgbClr val="1E1F22"/>
                </a:highlight>
                <a:latin typeface="Courier New"/>
                <a:ea typeface="Courier New"/>
                <a:cs typeface="Courier New"/>
                <a:sym typeface="Courier New"/>
              </a:rPr>
              <a:t>0</a:t>
            </a:r>
            <a:r>
              <a:rPr b="0" i="0" lang="en-GB" sz="1400" u="none" cap="none" strike="noStrike">
                <a:solidFill>
                  <a:srgbClr val="BCBEC4"/>
                </a:solidFill>
                <a:highlight>
                  <a:srgbClr val="1E1F22"/>
                </a:highlight>
                <a:latin typeface="Courier New"/>
                <a:ea typeface="Courier New"/>
                <a:cs typeface="Courier New"/>
                <a:sym typeface="Courier New"/>
              </a:rPr>
              <a:t>}</a:t>
            </a:r>
            <a:endParaRPr b="0" i="0" sz="1400" u="none" cap="none" strike="noStrike">
              <a:solidFill>
                <a:srgbClr val="BCBEC4"/>
              </a:solidFill>
              <a:highlight>
                <a:srgbClr val="1E1F22"/>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BCBEC4"/>
              </a:solidFill>
              <a:highlight>
                <a:srgbClr val="1E1F22"/>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CF8E6D"/>
                </a:solidFill>
                <a:highlight>
                  <a:srgbClr val="1E1F22"/>
                </a:highlight>
                <a:latin typeface="Courier New"/>
                <a:ea typeface="Courier New"/>
                <a:cs typeface="Courier New"/>
                <a:sym typeface="Courier New"/>
              </a:rPr>
              <a:t>def </a:t>
            </a:r>
            <a:r>
              <a:rPr b="0" i="0" lang="en-GB" sz="1400" u="none" cap="none" strike="noStrike">
                <a:solidFill>
                  <a:srgbClr val="56A8F5"/>
                </a:solidFill>
                <a:highlight>
                  <a:srgbClr val="1E1F22"/>
                </a:highlight>
                <a:latin typeface="Courier New"/>
                <a:ea typeface="Courier New"/>
                <a:cs typeface="Courier New"/>
                <a:sym typeface="Courier New"/>
              </a:rPr>
              <a:t>vote</a:t>
            </a:r>
            <a:r>
              <a:rPr b="0" i="0" lang="en-GB" sz="1400" u="none" cap="none" strike="noStrike">
                <a:solidFill>
                  <a:srgbClr val="BCBEC4"/>
                </a:solidFill>
                <a:highlight>
                  <a:srgbClr val="1E1F22"/>
                </a:highlight>
                <a:latin typeface="Courier New"/>
                <a:ea typeface="Courier New"/>
                <a:cs typeface="Courier New"/>
                <a:sym typeface="Courier New"/>
              </a:rPr>
              <a:t>(candidate):</a:t>
            </a:r>
            <a:endParaRPr b="0" i="0" sz="1400" u="none" cap="none" strike="noStrike">
              <a:solidFill>
                <a:srgbClr val="BCBEC4"/>
              </a:solidFill>
              <a:highlight>
                <a:srgbClr val="1E1F22"/>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BCBEC4"/>
                </a:solidFill>
                <a:highlight>
                  <a:srgbClr val="1E1F22"/>
                </a:highlight>
                <a:latin typeface="Courier New"/>
                <a:ea typeface="Courier New"/>
                <a:cs typeface="Courier New"/>
                <a:sym typeface="Courier New"/>
              </a:rPr>
              <a:t>   candidate_votes[candidate] += </a:t>
            </a:r>
            <a:r>
              <a:rPr b="0" i="0" lang="en-GB" sz="1400" u="none" cap="none" strike="noStrike">
                <a:solidFill>
                  <a:srgbClr val="2AACB8"/>
                </a:solidFill>
                <a:highlight>
                  <a:srgbClr val="1E1F22"/>
                </a:highlight>
                <a:latin typeface="Courier New"/>
                <a:ea typeface="Courier New"/>
                <a:cs typeface="Courier New"/>
                <a:sym typeface="Courier New"/>
              </a:rPr>
              <a:t>1</a:t>
            </a:r>
            <a:endParaRPr b="0" i="0" sz="1400" u="none" cap="none" strike="noStrike">
              <a:solidFill>
                <a:srgbClr val="2AACB8"/>
              </a:solidFill>
              <a:highlight>
                <a:srgbClr val="1E1F22"/>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2AACB8"/>
                </a:solidFill>
                <a:highlight>
                  <a:srgbClr val="1E1F22"/>
                </a:highlight>
                <a:latin typeface="Courier New"/>
                <a:ea typeface="Courier New"/>
                <a:cs typeface="Courier New"/>
                <a:sym typeface="Courier New"/>
              </a:rPr>
              <a:t>   </a:t>
            </a:r>
            <a:r>
              <a:rPr b="0" i="0" lang="en-GB" sz="1400" u="none" cap="none" strike="noStrike">
                <a:solidFill>
                  <a:srgbClr val="8888C6"/>
                </a:solidFill>
                <a:highlight>
                  <a:srgbClr val="1E1F22"/>
                </a:highlight>
                <a:latin typeface="Courier New"/>
                <a:ea typeface="Courier New"/>
                <a:cs typeface="Courier New"/>
                <a:sym typeface="Courier New"/>
              </a:rPr>
              <a:t>print</a:t>
            </a:r>
            <a:r>
              <a:rPr b="0" i="0" lang="en-GB" sz="1400" u="none" cap="none" strike="noStrike">
                <a:solidFill>
                  <a:srgbClr val="BCBEC4"/>
                </a:solidFill>
                <a:highlight>
                  <a:srgbClr val="1E1F22"/>
                </a:highlight>
                <a:latin typeface="Courier New"/>
                <a:ea typeface="Courier New"/>
                <a:cs typeface="Courier New"/>
                <a:sym typeface="Courier New"/>
              </a:rPr>
              <a:t>(</a:t>
            </a:r>
            <a:r>
              <a:rPr b="0" i="0" lang="en-GB" sz="1400" u="none" cap="none" strike="noStrike">
                <a:solidFill>
                  <a:srgbClr val="6AAB73"/>
                </a:solidFill>
                <a:highlight>
                  <a:srgbClr val="1E1F22"/>
                </a:highlight>
                <a:latin typeface="Courier New"/>
                <a:ea typeface="Courier New"/>
                <a:cs typeface="Courier New"/>
                <a:sym typeface="Courier New"/>
              </a:rPr>
              <a:t>f"You voted for </a:t>
            </a:r>
            <a:r>
              <a:rPr b="0" i="0" lang="en-GB" sz="1400" u="none" cap="none" strike="noStrike">
                <a:solidFill>
                  <a:srgbClr val="CF8E6D"/>
                </a:solidFill>
                <a:highlight>
                  <a:srgbClr val="1E1F22"/>
                </a:highlight>
                <a:latin typeface="Courier New"/>
                <a:ea typeface="Courier New"/>
                <a:cs typeface="Courier New"/>
                <a:sym typeface="Courier New"/>
              </a:rPr>
              <a:t>{</a:t>
            </a:r>
            <a:r>
              <a:rPr b="0" i="0" lang="en-GB" sz="1400" u="none" cap="none" strike="noStrike">
                <a:solidFill>
                  <a:srgbClr val="BCBEC4"/>
                </a:solidFill>
                <a:highlight>
                  <a:srgbClr val="1E1F22"/>
                </a:highlight>
                <a:latin typeface="Courier New"/>
                <a:ea typeface="Courier New"/>
                <a:cs typeface="Courier New"/>
                <a:sym typeface="Courier New"/>
              </a:rPr>
              <a:t>candidate</a:t>
            </a:r>
            <a:r>
              <a:rPr b="0" i="0" lang="en-GB" sz="1400" u="none" cap="none" strike="noStrike">
                <a:solidFill>
                  <a:srgbClr val="CF8E6D"/>
                </a:solidFill>
                <a:highlight>
                  <a:srgbClr val="1E1F22"/>
                </a:highlight>
                <a:latin typeface="Courier New"/>
                <a:ea typeface="Courier New"/>
                <a:cs typeface="Courier New"/>
                <a:sym typeface="Courier New"/>
              </a:rPr>
              <a:t>}</a:t>
            </a:r>
            <a:r>
              <a:rPr b="0" i="0" lang="en-GB" sz="1400" u="none" cap="none" strike="noStrike">
                <a:solidFill>
                  <a:srgbClr val="6AAB73"/>
                </a:solidFill>
                <a:highlight>
                  <a:srgbClr val="1E1F22"/>
                </a:highlight>
                <a:latin typeface="Courier New"/>
                <a:ea typeface="Courier New"/>
                <a:cs typeface="Courier New"/>
                <a:sym typeface="Courier New"/>
              </a:rPr>
              <a:t>"</a:t>
            </a:r>
            <a:r>
              <a:rPr b="0" i="0" lang="en-GB" sz="1400" u="none" cap="none" strike="noStrike">
                <a:solidFill>
                  <a:srgbClr val="BCBEC4"/>
                </a:solidFill>
                <a:highlight>
                  <a:srgbClr val="1E1F22"/>
                </a:highlight>
                <a:latin typeface="Courier New"/>
                <a:ea typeface="Courier New"/>
                <a:cs typeface="Courier New"/>
                <a:sym typeface="Courier New"/>
              </a:rPr>
              <a:t>)</a:t>
            </a:r>
            <a:endParaRPr b="0" i="0" sz="1400" u="none" cap="none" strike="noStrike">
              <a:solidFill>
                <a:srgbClr val="BCBEC4"/>
              </a:solidFill>
              <a:highlight>
                <a:srgbClr val="1E1F22"/>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BCBEC4"/>
              </a:solidFill>
              <a:highlight>
                <a:srgbClr val="1E1F22"/>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CF8E6D"/>
                </a:solidFill>
                <a:highlight>
                  <a:srgbClr val="1E1F22"/>
                </a:highlight>
                <a:latin typeface="Courier New"/>
                <a:ea typeface="Courier New"/>
                <a:cs typeface="Courier New"/>
                <a:sym typeface="Courier New"/>
              </a:rPr>
              <a:t>def </a:t>
            </a:r>
            <a:r>
              <a:rPr b="0" i="0" lang="en-GB" sz="1400" u="none" cap="none" strike="noStrike">
                <a:solidFill>
                  <a:srgbClr val="56A8F5"/>
                </a:solidFill>
                <a:highlight>
                  <a:srgbClr val="1E1F22"/>
                </a:highlight>
                <a:latin typeface="Courier New"/>
                <a:ea typeface="Courier New"/>
                <a:cs typeface="Courier New"/>
                <a:sym typeface="Courier New"/>
              </a:rPr>
              <a:t>submit_votes</a:t>
            </a:r>
            <a:r>
              <a:rPr b="0" i="0" lang="en-GB" sz="1400" u="none" cap="none" strike="noStrike">
                <a:solidFill>
                  <a:srgbClr val="BCBEC4"/>
                </a:solidFill>
                <a:highlight>
                  <a:srgbClr val="1E1F22"/>
                </a:highlight>
                <a:latin typeface="Courier New"/>
                <a:ea typeface="Courier New"/>
                <a:cs typeface="Courier New"/>
                <a:sym typeface="Courier New"/>
              </a:rPr>
              <a:t>():</a:t>
            </a:r>
            <a:endParaRPr b="0" i="0" sz="1400" u="none" cap="none" strike="noStrike">
              <a:solidFill>
                <a:srgbClr val="BCBEC4"/>
              </a:solidFill>
              <a:highlight>
                <a:srgbClr val="1E1F22"/>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BCBEC4"/>
                </a:solidFill>
                <a:highlight>
                  <a:srgbClr val="1E1F22"/>
                </a:highlight>
                <a:latin typeface="Courier New"/>
                <a:ea typeface="Courier New"/>
                <a:cs typeface="Courier New"/>
                <a:sym typeface="Courier New"/>
              </a:rPr>
              <a:t>   result_window = tk.Toplevel(root)</a:t>
            </a:r>
            <a:endParaRPr b="0" i="0" sz="1400" u="none" cap="none" strike="noStrike">
              <a:solidFill>
                <a:srgbClr val="BCBEC4"/>
              </a:solidFill>
              <a:highlight>
                <a:srgbClr val="1E1F22"/>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BCBEC4"/>
                </a:solidFill>
                <a:highlight>
                  <a:srgbClr val="1E1F22"/>
                </a:highlight>
                <a:latin typeface="Courier New"/>
                <a:ea typeface="Courier New"/>
                <a:cs typeface="Courier New"/>
                <a:sym typeface="Courier New"/>
              </a:rPr>
              <a:t>   result_window.title(</a:t>
            </a:r>
            <a:r>
              <a:rPr b="0" i="0" lang="en-GB" sz="1400" u="none" cap="none" strike="noStrike">
                <a:solidFill>
                  <a:srgbClr val="6AAB73"/>
                </a:solidFill>
                <a:highlight>
                  <a:srgbClr val="1E1F22"/>
                </a:highlight>
                <a:latin typeface="Courier New"/>
                <a:ea typeface="Courier New"/>
                <a:cs typeface="Courier New"/>
                <a:sym typeface="Courier New"/>
              </a:rPr>
              <a:t>"Results"</a:t>
            </a:r>
            <a:r>
              <a:rPr b="0" i="0" lang="en-GB" sz="1400" u="none" cap="none" strike="noStrike">
                <a:solidFill>
                  <a:srgbClr val="BCBEC4"/>
                </a:solidFill>
                <a:highlight>
                  <a:srgbClr val="1E1F22"/>
                </a:highlight>
                <a:latin typeface="Courier New"/>
                <a:ea typeface="Courier New"/>
                <a:cs typeface="Courier New"/>
                <a:sym typeface="Courier New"/>
              </a:rPr>
              <a:t>)</a:t>
            </a:r>
            <a:endParaRPr b="0" i="0" sz="1400" u="none" cap="none" strike="noStrike">
              <a:solidFill>
                <a:srgbClr val="BCBEC4"/>
              </a:solidFill>
              <a:highlight>
                <a:srgbClr val="1E1F22"/>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BCBEC4"/>
              </a:solidFill>
              <a:highlight>
                <a:srgbClr val="1E1F22"/>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BCBEC4"/>
                </a:solidFill>
                <a:highlight>
                  <a:srgbClr val="1E1F22"/>
                </a:highlight>
                <a:latin typeface="Courier New"/>
                <a:ea typeface="Courier New"/>
                <a:cs typeface="Courier New"/>
                <a:sym typeface="Courier New"/>
              </a:rPr>
              <a:t>   </a:t>
            </a:r>
            <a:r>
              <a:rPr b="0" i="0" lang="en-GB" sz="1400" u="none" cap="none" strike="noStrike">
                <a:solidFill>
                  <a:srgbClr val="CF8E6D"/>
                </a:solidFill>
                <a:highlight>
                  <a:srgbClr val="1E1F22"/>
                </a:highlight>
                <a:latin typeface="Courier New"/>
                <a:ea typeface="Courier New"/>
                <a:cs typeface="Courier New"/>
                <a:sym typeface="Courier New"/>
              </a:rPr>
              <a:t>for </a:t>
            </a:r>
            <a:r>
              <a:rPr b="0" i="0" lang="en-GB" sz="1400" u="none" cap="none" strike="noStrike">
                <a:solidFill>
                  <a:srgbClr val="BCBEC4"/>
                </a:solidFill>
                <a:highlight>
                  <a:srgbClr val="1E1F22"/>
                </a:highlight>
                <a:latin typeface="Courier New"/>
                <a:ea typeface="Courier New"/>
                <a:cs typeface="Courier New"/>
                <a:sym typeface="Courier New"/>
              </a:rPr>
              <a:t>candidate, votes </a:t>
            </a:r>
            <a:r>
              <a:rPr b="0" i="0" lang="en-GB" sz="1400" u="none" cap="none" strike="noStrike">
                <a:solidFill>
                  <a:srgbClr val="CF8E6D"/>
                </a:solidFill>
                <a:highlight>
                  <a:srgbClr val="1E1F22"/>
                </a:highlight>
                <a:latin typeface="Courier New"/>
                <a:ea typeface="Courier New"/>
                <a:cs typeface="Courier New"/>
                <a:sym typeface="Courier New"/>
              </a:rPr>
              <a:t>in </a:t>
            </a:r>
            <a:r>
              <a:rPr b="0" i="0" lang="en-GB" sz="1400" u="none" cap="none" strike="noStrike">
                <a:solidFill>
                  <a:srgbClr val="BCBEC4"/>
                </a:solidFill>
                <a:highlight>
                  <a:srgbClr val="1E1F22"/>
                </a:highlight>
                <a:latin typeface="Courier New"/>
                <a:ea typeface="Courier New"/>
                <a:cs typeface="Courier New"/>
                <a:sym typeface="Courier New"/>
              </a:rPr>
              <a:t>candidate_votes.items():</a:t>
            </a:r>
            <a:endParaRPr b="0" i="0" sz="1400" u="none" cap="none" strike="noStrike">
              <a:solidFill>
                <a:srgbClr val="BCBEC4"/>
              </a:solidFill>
              <a:highlight>
                <a:srgbClr val="1E1F22"/>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BCBEC4"/>
                </a:solidFill>
                <a:highlight>
                  <a:srgbClr val="1E1F22"/>
                </a:highlight>
                <a:latin typeface="Courier New"/>
                <a:ea typeface="Courier New"/>
                <a:cs typeface="Courier New"/>
                <a:sym typeface="Courier New"/>
              </a:rPr>
              <a:t>       label = tk.Label(result_window, </a:t>
            </a:r>
            <a:r>
              <a:rPr b="0" i="0" lang="en-GB" sz="1400" u="none" cap="none" strike="noStrike">
                <a:solidFill>
                  <a:srgbClr val="AA4926"/>
                </a:solidFill>
                <a:highlight>
                  <a:srgbClr val="1E1F22"/>
                </a:highlight>
                <a:latin typeface="Courier New"/>
                <a:ea typeface="Courier New"/>
                <a:cs typeface="Courier New"/>
                <a:sym typeface="Courier New"/>
              </a:rPr>
              <a:t>text</a:t>
            </a:r>
            <a:r>
              <a:rPr b="0" i="0" lang="en-GB" sz="1400" u="none" cap="none" strike="noStrike">
                <a:solidFill>
                  <a:srgbClr val="BCBEC4"/>
                </a:solidFill>
                <a:highlight>
                  <a:srgbClr val="1E1F22"/>
                </a:highlight>
                <a:latin typeface="Courier New"/>
                <a:ea typeface="Courier New"/>
                <a:cs typeface="Courier New"/>
                <a:sym typeface="Courier New"/>
              </a:rPr>
              <a:t>=</a:t>
            </a:r>
            <a:r>
              <a:rPr b="0" i="0" lang="en-GB" sz="1400" u="none" cap="none" strike="noStrike">
                <a:solidFill>
                  <a:srgbClr val="6AAB73"/>
                </a:solidFill>
                <a:highlight>
                  <a:srgbClr val="1E1F22"/>
                </a:highlight>
                <a:latin typeface="Courier New"/>
                <a:ea typeface="Courier New"/>
                <a:cs typeface="Courier New"/>
                <a:sym typeface="Courier New"/>
              </a:rPr>
              <a:t>f"</a:t>
            </a:r>
            <a:r>
              <a:rPr b="0" i="0" lang="en-GB" sz="1400" u="none" cap="none" strike="noStrike">
                <a:solidFill>
                  <a:srgbClr val="CF8E6D"/>
                </a:solidFill>
                <a:highlight>
                  <a:srgbClr val="1E1F22"/>
                </a:highlight>
                <a:latin typeface="Courier New"/>
                <a:ea typeface="Courier New"/>
                <a:cs typeface="Courier New"/>
                <a:sym typeface="Courier New"/>
              </a:rPr>
              <a:t>{</a:t>
            </a:r>
            <a:r>
              <a:rPr b="0" i="0" lang="en-GB" sz="1400" u="none" cap="none" strike="noStrike">
                <a:solidFill>
                  <a:srgbClr val="BCBEC4"/>
                </a:solidFill>
                <a:highlight>
                  <a:srgbClr val="1E1F22"/>
                </a:highlight>
                <a:latin typeface="Courier New"/>
                <a:ea typeface="Courier New"/>
                <a:cs typeface="Courier New"/>
                <a:sym typeface="Courier New"/>
              </a:rPr>
              <a:t>candidate</a:t>
            </a:r>
            <a:r>
              <a:rPr b="0" i="0" lang="en-GB" sz="1400" u="none" cap="none" strike="noStrike">
                <a:solidFill>
                  <a:srgbClr val="CF8E6D"/>
                </a:solidFill>
                <a:highlight>
                  <a:srgbClr val="1E1F22"/>
                </a:highlight>
                <a:latin typeface="Courier New"/>
                <a:ea typeface="Courier New"/>
                <a:cs typeface="Courier New"/>
                <a:sym typeface="Courier New"/>
              </a:rPr>
              <a:t>}</a:t>
            </a:r>
            <a:r>
              <a:rPr b="0" i="0" lang="en-GB" sz="1400" u="none" cap="none" strike="noStrike">
                <a:solidFill>
                  <a:srgbClr val="6AAB73"/>
                </a:solidFill>
                <a:highlight>
                  <a:srgbClr val="1E1F22"/>
                </a:highlight>
                <a:latin typeface="Courier New"/>
                <a:ea typeface="Courier New"/>
                <a:cs typeface="Courier New"/>
                <a:sym typeface="Courier New"/>
              </a:rPr>
              <a:t>: </a:t>
            </a:r>
            <a:r>
              <a:rPr b="0" i="0" lang="en-GB" sz="1400" u="none" cap="none" strike="noStrike">
                <a:solidFill>
                  <a:srgbClr val="CF8E6D"/>
                </a:solidFill>
                <a:highlight>
                  <a:srgbClr val="1E1F22"/>
                </a:highlight>
                <a:latin typeface="Courier New"/>
                <a:ea typeface="Courier New"/>
                <a:cs typeface="Courier New"/>
                <a:sym typeface="Courier New"/>
              </a:rPr>
              <a:t>{</a:t>
            </a:r>
            <a:r>
              <a:rPr b="0" i="0" lang="en-GB" sz="1400" u="none" cap="none" strike="noStrike">
                <a:solidFill>
                  <a:srgbClr val="BCBEC4"/>
                </a:solidFill>
                <a:highlight>
                  <a:srgbClr val="1E1F22"/>
                </a:highlight>
                <a:latin typeface="Courier New"/>
                <a:ea typeface="Courier New"/>
                <a:cs typeface="Courier New"/>
                <a:sym typeface="Courier New"/>
              </a:rPr>
              <a:t>votes</a:t>
            </a:r>
            <a:r>
              <a:rPr b="0" i="0" lang="en-GB" sz="1400" u="none" cap="none" strike="noStrike">
                <a:solidFill>
                  <a:srgbClr val="CF8E6D"/>
                </a:solidFill>
                <a:highlight>
                  <a:srgbClr val="1E1F22"/>
                </a:highlight>
                <a:latin typeface="Courier New"/>
                <a:ea typeface="Courier New"/>
                <a:cs typeface="Courier New"/>
                <a:sym typeface="Courier New"/>
              </a:rPr>
              <a:t>}</a:t>
            </a:r>
            <a:r>
              <a:rPr b="0" i="0" lang="en-GB" sz="1400" u="none" cap="none" strike="noStrike">
                <a:solidFill>
                  <a:srgbClr val="6AAB73"/>
                </a:solidFill>
                <a:highlight>
                  <a:srgbClr val="1E1F22"/>
                </a:highlight>
                <a:latin typeface="Courier New"/>
                <a:ea typeface="Courier New"/>
                <a:cs typeface="Courier New"/>
                <a:sym typeface="Courier New"/>
              </a:rPr>
              <a:t> votes"</a:t>
            </a:r>
            <a:r>
              <a:rPr b="0" i="0" lang="en-GB" sz="1400" u="none" cap="none" strike="noStrike">
                <a:solidFill>
                  <a:srgbClr val="BCBEC4"/>
                </a:solidFill>
                <a:highlight>
                  <a:srgbClr val="1E1F22"/>
                </a:highlight>
                <a:latin typeface="Courier New"/>
                <a:ea typeface="Courier New"/>
                <a:cs typeface="Courier New"/>
                <a:sym typeface="Courier New"/>
              </a:rPr>
              <a:t>)</a:t>
            </a:r>
            <a:endParaRPr b="0" i="0" sz="1400" u="none" cap="none" strike="noStrike">
              <a:solidFill>
                <a:srgbClr val="BCBEC4"/>
              </a:solidFill>
              <a:highlight>
                <a:srgbClr val="1E1F22"/>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BCBEC4"/>
                </a:solidFill>
                <a:highlight>
                  <a:srgbClr val="1E1F22"/>
                </a:highlight>
                <a:latin typeface="Courier New"/>
                <a:ea typeface="Courier New"/>
                <a:cs typeface="Courier New"/>
                <a:sym typeface="Courier New"/>
              </a:rPr>
              <a:t>       label.pack()</a:t>
            </a:r>
            <a:endParaRPr b="0" i="0" sz="1400" u="none" cap="none" strike="noStrike">
              <a:solidFill>
                <a:srgbClr val="BCBEC4"/>
              </a:solidFill>
              <a:highlight>
                <a:srgbClr val="1E1F22"/>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BCBEC4"/>
              </a:solidFill>
              <a:highlight>
                <a:srgbClr val="1E1F22"/>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BCBEC4"/>
              </a:solidFill>
              <a:highlight>
                <a:srgbClr val="1E1F22"/>
              </a:highlight>
              <a:latin typeface="Courier New"/>
              <a:ea typeface="Courier New"/>
              <a:cs typeface="Courier New"/>
              <a:sym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8"/>
          <p:cNvSpPr txBox="1"/>
          <p:nvPr/>
        </p:nvSpPr>
        <p:spPr>
          <a:xfrm>
            <a:off x="2245700" y="3616915"/>
            <a:ext cx="1061400" cy="43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800"/>
              <a:buFont typeface="Arial"/>
              <a:buNone/>
            </a:pPr>
            <a:r>
              <a:t/>
            </a:r>
            <a:endParaRPr b="0" i="0" sz="800" u="none" cap="none" strike="noStrike">
              <a:solidFill>
                <a:schemeClr val="lt1"/>
              </a:solidFill>
              <a:latin typeface="Lato"/>
              <a:ea typeface="Lato"/>
              <a:cs typeface="Lato"/>
              <a:sym typeface="Lato"/>
            </a:endParaRPr>
          </a:p>
        </p:txBody>
      </p:sp>
      <p:sp>
        <p:nvSpPr>
          <p:cNvPr id="283" name="Google Shape;283;p8"/>
          <p:cNvSpPr txBox="1"/>
          <p:nvPr/>
        </p:nvSpPr>
        <p:spPr>
          <a:xfrm>
            <a:off x="2541892" y="2879145"/>
            <a:ext cx="462300" cy="270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t/>
            </a:r>
            <a:endParaRPr b="1" i="0" sz="1000" u="none" cap="none" strike="noStrike">
              <a:solidFill>
                <a:schemeClr val="lt1"/>
              </a:solidFill>
              <a:latin typeface="Lato"/>
              <a:ea typeface="Lato"/>
              <a:cs typeface="Lato"/>
              <a:sym typeface="Lato"/>
            </a:endParaRPr>
          </a:p>
          <a:p>
            <a:pPr indent="0" lvl="0" marL="0" marR="0" rtl="0" algn="ctr">
              <a:lnSpc>
                <a:spcPct val="100000"/>
              </a:lnSpc>
              <a:spcBef>
                <a:spcPts val="1600"/>
              </a:spcBef>
              <a:spcAft>
                <a:spcPts val="0"/>
              </a:spcAft>
              <a:buClr>
                <a:srgbClr val="000000"/>
              </a:buClr>
              <a:buSzPts val="1400"/>
              <a:buFont typeface="Arial"/>
              <a:buNone/>
            </a:pPr>
            <a:r>
              <a:t/>
            </a:r>
            <a:endParaRPr b="1" i="0" sz="1400" u="none" cap="none" strike="noStrike">
              <a:solidFill>
                <a:schemeClr val="lt1"/>
              </a:solidFill>
              <a:latin typeface="Lato"/>
              <a:ea typeface="Lato"/>
              <a:cs typeface="Lato"/>
              <a:sym typeface="Lato"/>
            </a:endParaRPr>
          </a:p>
        </p:txBody>
      </p:sp>
      <p:sp>
        <p:nvSpPr>
          <p:cNvPr id="284" name="Google Shape;284;p8"/>
          <p:cNvSpPr/>
          <p:nvPr/>
        </p:nvSpPr>
        <p:spPr>
          <a:xfrm>
            <a:off x="7088259"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8"/>
          <p:cNvSpPr txBox="1"/>
          <p:nvPr/>
        </p:nvSpPr>
        <p:spPr>
          <a:xfrm>
            <a:off x="1166275" y="432150"/>
            <a:ext cx="7485900" cy="427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BCBEC4"/>
              </a:solidFill>
              <a:highlight>
                <a:srgbClr val="1E1F22"/>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7A7E85"/>
                </a:solidFill>
                <a:highlight>
                  <a:srgbClr val="1E1F22"/>
                </a:highlight>
                <a:latin typeface="Courier New"/>
                <a:ea typeface="Courier New"/>
                <a:cs typeface="Courier New"/>
                <a:sym typeface="Courier New"/>
              </a:rPr>
              <a:t># Create the main window</a:t>
            </a:r>
            <a:endParaRPr b="0" i="0" sz="1400" u="none" cap="none" strike="noStrike">
              <a:solidFill>
                <a:srgbClr val="7A7E85"/>
              </a:solidFill>
              <a:highlight>
                <a:srgbClr val="1E1F22"/>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BCBEC4"/>
                </a:solidFill>
                <a:highlight>
                  <a:srgbClr val="1E1F22"/>
                </a:highlight>
                <a:latin typeface="Courier New"/>
                <a:ea typeface="Courier New"/>
                <a:cs typeface="Courier New"/>
                <a:sym typeface="Courier New"/>
              </a:rPr>
              <a:t>root = tk.Tk()</a:t>
            </a:r>
            <a:endParaRPr b="0" i="0" sz="1400" u="none" cap="none" strike="noStrike">
              <a:solidFill>
                <a:srgbClr val="BCBEC4"/>
              </a:solidFill>
              <a:highlight>
                <a:srgbClr val="1E1F22"/>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BCBEC4"/>
                </a:solidFill>
                <a:highlight>
                  <a:srgbClr val="1E1F22"/>
                </a:highlight>
                <a:latin typeface="Courier New"/>
                <a:ea typeface="Courier New"/>
                <a:cs typeface="Courier New"/>
                <a:sym typeface="Courier New"/>
              </a:rPr>
              <a:t>root.title(</a:t>
            </a:r>
            <a:r>
              <a:rPr b="0" i="0" lang="en-GB" sz="1400" u="none" cap="none" strike="noStrike">
                <a:solidFill>
                  <a:srgbClr val="6AAB73"/>
                </a:solidFill>
                <a:highlight>
                  <a:srgbClr val="1E1F22"/>
                </a:highlight>
                <a:latin typeface="Courier New"/>
                <a:ea typeface="Courier New"/>
                <a:cs typeface="Courier New"/>
                <a:sym typeface="Courier New"/>
              </a:rPr>
              <a:t>"Online Voting System"</a:t>
            </a:r>
            <a:r>
              <a:rPr b="0" i="0" lang="en-GB" sz="1400" u="none" cap="none" strike="noStrike">
                <a:solidFill>
                  <a:srgbClr val="BCBEC4"/>
                </a:solidFill>
                <a:highlight>
                  <a:srgbClr val="1E1F22"/>
                </a:highlight>
                <a:latin typeface="Courier New"/>
                <a:ea typeface="Courier New"/>
                <a:cs typeface="Courier New"/>
                <a:sym typeface="Courier New"/>
              </a:rPr>
              <a:t>)</a:t>
            </a:r>
            <a:endParaRPr b="0" i="0" sz="1400" u="none" cap="none" strike="noStrike">
              <a:solidFill>
                <a:srgbClr val="BCBEC4"/>
              </a:solidFill>
              <a:highlight>
                <a:srgbClr val="1E1F22"/>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BCBEC4"/>
              </a:solidFill>
              <a:highlight>
                <a:srgbClr val="1E1F22"/>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7A7E85"/>
                </a:solidFill>
                <a:highlight>
                  <a:srgbClr val="1E1F22"/>
                </a:highlight>
                <a:latin typeface="Courier New"/>
                <a:ea typeface="Courier New"/>
                <a:cs typeface="Courier New"/>
                <a:sym typeface="Courier New"/>
              </a:rPr>
              <a:t># Create labels and buttons for candidates</a:t>
            </a:r>
            <a:endParaRPr b="0" i="0" sz="1400" u="none" cap="none" strike="noStrike">
              <a:solidFill>
                <a:srgbClr val="7A7E85"/>
              </a:solidFill>
              <a:highlight>
                <a:srgbClr val="1E1F22"/>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BCBEC4"/>
                </a:solidFill>
                <a:highlight>
                  <a:srgbClr val="1E1F22"/>
                </a:highlight>
                <a:latin typeface="Courier New"/>
                <a:ea typeface="Courier New"/>
                <a:cs typeface="Courier New"/>
                <a:sym typeface="Courier New"/>
              </a:rPr>
              <a:t>label1 = tk.Label(root, </a:t>
            </a:r>
            <a:r>
              <a:rPr b="0" i="0" lang="en-GB" sz="1400" u="none" cap="none" strike="noStrike">
                <a:solidFill>
                  <a:srgbClr val="AA4926"/>
                </a:solidFill>
                <a:highlight>
                  <a:srgbClr val="1E1F22"/>
                </a:highlight>
                <a:latin typeface="Courier New"/>
                <a:ea typeface="Courier New"/>
                <a:cs typeface="Courier New"/>
                <a:sym typeface="Courier New"/>
              </a:rPr>
              <a:t>text</a:t>
            </a:r>
            <a:r>
              <a:rPr b="0" i="0" lang="en-GB" sz="1400" u="none" cap="none" strike="noStrike">
                <a:solidFill>
                  <a:srgbClr val="BCBEC4"/>
                </a:solidFill>
                <a:highlight>
                  <a:srgbClr val="1E1F22"/>
                </a:highlight>
                <a:latin typeface="Courier New"/>
                <a:ea typeface="Courier New"/>
                <a:cs typeface="Courier New"/>
                <a:sym typeface="Courier New"/>
              </a:rPr>
              <a:t>=</a:t>
            </a:r>
            <a:r>
              <a:rPr b="0" i="0" lang="en-GB" sz="1400" u="none" cap="none" strike="noStrike">
                <a:solidFill>
                  <a:srgbClr val="6AAB73"/>
                </a:solidFill>
                <a:highlight>
                  <a:srgbClr val="1E1F22"/>
                </a:highlight>
                <a:latin typeface="Courier New"/>
                <a:ea typeface="Courier New"/>
                <a:cs typeface="Courier New"/>
                <a:sym typeface="Courier New"/>
              </a:rPr>
              <a:t>"Candidate 1"</a:t>
            </a:r>
            <a:r>
              <a:rPr b="0" i="0" lang="en-GB" sz="1400" u="none" cap="none" strike="noStrike">
                <a:solidFill>
                  <a:srgbClr val="BCBEC4"/>
                </a:solidFill>
                <a:highlight>
                  <a:srgbClr val="1E1F22"/>
                </a:highlight>
                <a:latin typeface="Courier New"/>
                <a:ea typeface="Courier New"/>
                <a:cs typeface="Courier New"/>
                <a:sym typeface="Courier New"/>
              </a:rPr>
              <a:t>)</a:t>
            </a:r>
            <a:endParaRPr b="0" i="0" sz="1400" u="none" cap="none" strike="noStrike">
              <a:solidFill>
                <a:srgbClr val="BCBEC4"/>
              </a:solidFill>
              <a:highlight>
                <a:srgbClr val="1E1F22"/>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BCBEC4"/>
                </a:solidFill>
                <a:highlight>
                  <a:srgbClr val="1E1F22"/>
                </a:highlight>
                <a:latin typeface="Courier New"/>
                <a:ea typeface="Courier New"/>
                <a:cs typeface="Courier New"/>
                <a:sym typeface="Courier New"/>
              </a:rPr>
              <a:t>label1.pack()</a:t>
            </a:r>
            <a:endParaRPr b="0" i="0" sz="1400" u="none" cap="none" strike="noStrike">
              <a:solidFill>
                <a:srgbClr val="BCBEC4"/>
              </a:solidFill>
              <a:highlight>
                <a:srgbClr val="1E1F22"/>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BCBEC4"/>
                </a:solidFill>
                <a:highlight>
                  <a:srgbClr val="1E1F22"/>
                </a:highlight>
                <a:latin typeface="Courier New"/>
                <a:ea typeface="Courier New"/>
                <a:cs typeface="Courier New"/>
                <a:sym typeface="Courier New"/>
              </a:rPr>
              <a:t>button1 = tk.Button(root, </a:t>
            </a:r>
            <a:r>
              <a:rPr b="0" i="0" lang="en-GB" sz="1400" u="none" cap="none" strike="noStrike">
                <a:solidFill>
                  <a:srgbClr val="AA4926"/>
                </a:solidFill>
                <a:highlight>
                  <a:srgbClr val="1E1F22"/>
                </a:highlight>
                <a:latin typeface="Courier New"/>
                <a:ea typeface="Courier New"/>
                <a:cs typeface="Courier New"/>
                <a:sym typeface="Courier New"/>
              </a:rPr>
              <a:t>text</a:t>
            </a:r>
            <a:r>
              <a:rPr b="0" i="0" lang="en-GB" sz="1400" u="none" cap="none" strike="noStrike">
                <a:solidFill>
                  <a:srgbClr val="BCBEC4"/>
                </a:solidFill>
                <a:highlight>
                  <a:srgbClr val="1E1F22"/>
                </a:highlight>
                <a:latin typeface="Courier New"/>
                <a:ea typeface="Courier New"/>
                <a:cs typeface="Courier New"/>
                <a:sym typeface="Courier New"/>
              </a:rPr>
              <a:t>=</a:t>
            </a:r>
            <a:r>
              <a:rPr b="0" i="0" lang="en-GB" sz="1400" u="none" cap="none" strike="noStrike">
                <a:solidFill>
                  <a:srgbClr val="6AAB73"/>
                </a:solidFill>
                <a:highlight>
                  <a:srgbClr val="1E1F22"/>
                </a:highlight>
                <a:latin typeface="Courier New"/>
                <a:ea typeface="Courier New"/>
                <a:cs typeface="Courier New"/>
                <a:sym typeface="Courier New"/>
              </a:rPr>
              <a:t>"Vote"</a:t>
            </a:r>
            <a:r>
              <a:rPr b="0" i="0" lang="en-GB" sz="1400" u="none" cap="none" strike="noStrike">
                <a:solidFill>
                  <a:srgbClr val="BCBEC4"/>
                </a:solidFill>
                <a:highlight>
                  <a:srgbClr val="1E1F22"/>
                </a:highlight>
                <a:latin typeface="Courier New"/>
                <a:ea typeface="Courier New"/>
                <a:cs typeface="Courier New"/>
                <a:sym typeface="Courier New"/>
              </a:rPr>
              <a:t>, </a:t>
            </a:r>
            <a:r>
              <a:rPr b="0" i="0" lang="en-GB" sz="1400" u="none" cap="none" strike="noStrike">
                <a:solidFill>
                  <a:srgbClr val="AA4926"/>
                </a:solidFill>
                <a:highlight>
                  <a:srgbClr val="1E1F22"/>
                </a:highlight>
                <a:latin typeface="Courier New"/>
                <a:ea typeface="Courier New"/>
                <a:cs typeface="Courier New"/>
                <a:sym typeface="Courier New"/>
              </a:rPr>
              <a:t>command</a:t>
            </a:r>
            <a:r>
              <a:rPr b="0" i="0" lang="en-GB" sz="1400" u="none" cap="none" strike="noStrike">
                <a:solidFill>
                  <a:srgbClr val="BCBEC4"/>
                </a:solidFill>
                <a:highlight>
                  <a:srgbClr val="1E1F22"/>
                </a:highlight>
                <a:latin typeface="Courier New"/>
                <a:ea typeface="Courier New"/>
                <a:cs typeface="Courier New"/>
                <a:sym typeface="Courier New"/>
              </a:rPr>
              <a:t>=</a:t>
            </a:r>
            <a:r>
              <a:rPr b="0" i="0" lang="en-GB" sz="1400" u="none" cap="none" strike="noStrike">
                <a:solidFill>
                  <a:srgbClr val="CF8E6D"/>
                </a:solidFill>
                <a:highlight>
                  <a:srgbClr val="1E1F22"/>
                </a:highlight>
                <a:latin typeface="Courier New"/>
                <a:ea typeface="Courier New"/>
                <a:cs typeface="Courier New"/>
                <a:sym typeface="Courier New"/>
              </a:rPr>
              <a:t>lambda</a:t>
            </a:r>
            <a:r>
              <a:rPr b="0" i="0" lang="en-GB" sz="1400" u="none" cap="none" strike="noStrike">
                <a:solidFill>
                  <a:srgbClr val="BCBEC4"/>
                </a:solidFill>
                <a:highlight>
                  <a:srgbClr val="1E1F22"/>
                </a:highlight>
                <a:latin typeface="Courier New"/>
                <a:ea typeface="Courier New"/>
                <a:cs typeface="Courier New"/>
                <a:sym typeface="Courier New"/>
              </a:rPr>
              <a:t>: vote(</a:t>
            </a:r>
            <a:r>
              <a:rPr b="0" i="0" lang="en-GB" sz="1400" u="none" cap="none" strike="noStrike">
                <a:solidFill>
                  <a:srgbClr val="6AAB73"/>
                </a:solidFill>
                <a:highlight>
                  <a:srgbClr val="1E1F22"/>
                </a:highlight>
                <a:latin typeface="Courier New"/>
                <a:ea typeface="Courier New"/>
                <a:cs typeface="Courier New"/>
                <a:sym typeface="Courier New"/>
              </a:rPr>
              <a:t>"Candidate 1"</a:t>
            </a:r>
            <a:r>
              <a:rPr b="0" i="0" lang="en-GB" sz="1400" u="none" cap="none" strike="noStrike">
                <a:solidFill>
                  <a:srgbClr val="BCBEC4"/>
                </a:solidFill>
                <a:highlight>
                  <a:srgbClr val="1E1F22"/>
                </a:highlight>
                <a:latin typeface="Courier New"/>
                <a:ea typeface="Courier New"/>
                <a:cs typeface="Courier New"/>
                <a:sym typeface="Courier New"/>
              </a:rPr>
              <a:t>))</a:t>
            </a:r>
            <a:endParaRPr b="0" i="0" sz="1400" u="none" cap="none" strike="noStrike">
              <a:solidFill>
                <a:srgbClr val="BCBEC4"/>
              </a:solidFill>
              <a:highlight>
                <a:srgbClr val="1E1F22"/>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BCBEC4"/>
                </a:solidFill>
                <a:highlight>
                  <a:srgbClr val="1E1F22"/>
                </a:highlight>
                <a:latin typeface="Courier New"/>
                <a:ea typeface="Courier New"/>
                <a:cs typeface="Courier New"/>
                <a:sym typeface="Courier New"/>
              </a:rPr>
              <a:t>button1.pack()</a:t>
            </a:r>
            <a:endParaRPr b="0" i="0" sz="1400" u="none" cap="none" strike="noStrike">
              <a:solidFill>
                <a:srgbClr val="BCBEC4"/>
              </a:solidFill>
              <a:highlight>
                <a:srgbClr val="1E1F22"/>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BCBEC4"/>
              </a:solidFill>
              <a:highlight>
                <a:srgbClr val="1E1F22"/>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BCBEC4"/>
                </a:solidFill>
                <a:highlight>
                  <a:srgbClr val="1E1F22"/>
                </a:highlight>
                <a:latin typeface="Courier New"/>
                <a:ea typeface="Courier New"/>
                <a:cs typeface="Courier New"/>
                <a:sym typeface="Courier New"/>
              </a:rPr>
              <a:t>label2 = tk.Label(root, </a:t>
            </a:r>
            <a:r>
              <a:rPr b="0" i="0" lang="en-GB" sz="1400" u="none" cap="none" strike="noStrike">
                <a:solidFill>
                  <a:srgbClr val="AA4926"/>
                </a:solidFill>
                <a:highlight>
                  <a:srgbClr val="1E1F22"/>
                </a:highlight>
                <a:latin typeface="Courier New"/>
                <a:ea typeface="Courier New"/>
                <a:cs typeface="Courier New"/>
                <a:sym typeface="Courier New"/>
              </a:rPr>
              <a:t>text</a:t>
            </a:r>
            <a:r>
              <a:rPr b="0" i="0" lang="en-GB" sz="1400" u="none" cap="none" strike="noStrike">
                <a:solidFill>
                  <a:srgbClr val="BCBEC4"/>
                </a:solidFill>
                <a:highlight>
                  <a:srgbClr val="1E1F22"/>
                </a:highlight>
                <a:latin typeface="Courier New"/>
                <a:ea typeface="Courier New"/>
                <a:cs typeface="Courier New"/>
                <a:sym typeface="Courier New"/>
              </a:rPr>
              <a:t>=</a:t>
            </a:r>
            <a:r>
              <a:rPr b="0" i="0" lang="en-GB" sz="1400" u="none" cap="none" strike="noStrike">
                <a:solidFill>
                  <a:srgbClr val="6AAB73"/>
                </a:solidFill>
                <a:highlight>
                  <a:srgbClr val="1E1F22"/>
                </a:highlight>
                <a:latin typeface="Courier New"/>
                <a:ea typeface="Courier New"/>
                <a:cs typeface="Courier New"/>
                <a:sym typeface="Courier New"/>
              </a:rPr>
              <a:t>"Candidate 2"</a:t>
            </a:r>
            <a:r>
              <a:rPr b="0" i="0" lang="en-GB" sz="1400" u="none" cap="none" strike="noStrike">
                <a:solidFill>
                  <a:srgbClr val="BCBEC4"/>
                </a:solidFill>
                <a:highlight>
                  <a:srgbClr val="1E1F22"/>
                </a:highlight>
                <a:latin typeface="Courier New"/>
                <a:ea typeface="Courier New"/>
                <a:cs typeface="Courier New"/>
                <a:sym typeface="Courier New"/>
              </a:rPr>
              <a:t>)</a:t>
            </a:r>
            <a:endParaRPr b="0" i="0" sz="1400" u="none" cap="none" strike="noStrike">
              <a:solidFill>
                <a:srgbClr val="BCBEC4"/>
              </a:solidFill>
              <a:highlight>
                <a:srgbClr val="1E1F22"/>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BCBEC4"/>
                </a:solidFill>
                <a:highlight>
                  <a:srgbClr val="1E1F22"/>
                </a:highlight>
                <a:latin typeface="Courier New"/>
                <a:ea typeface="Courier New"/>
                <a:cs typeface="Courier New"/>
                <a:sym typeface="Courier New"/>
              </a:rPr>
              <a:t>label2.pack()</a:t>
            </a:r>
            <a:endParaRPr b="0" i="0" sz="1400" u="none" cap="none" strike="noStrike">
              <a:solidFill>
                <a:srgbClr val="BCBEC4"/>
              </a:solidFill>
              <a:highlight>
                <a:srgbClr val="1E1F22"/>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BCBEC4"/>
                </a:solidFill>
                <a:highlight>
                  <a:srgbClr val="1E1F22"/>
                </a:highlight>
                <a:latin typeface="Courier New"/>
                <a:ea typeface="Courier New"/>
                <a:cs typeface="Courier New"/>
                <a:sym typeface="Courier New"/>
              </a:rPr>
              <a:t>button2 = tk.Button(root, </a:t>
            </a:r>
            <a:r>
              <a:rPr b="0" i="0" lang="en-GB" sz="1400" u="none" cap="none" strike="noStrike">
                <a:solidFill>
                  <a:srgbClr val="AA4926"/>
                </a:solidFill>
                <a:highlight>
                  <a:srgbClr val="1E1F22"/>
                </a:highlight>
                <a:latin typeface="Courier New"/>
                <a:ea typeface="Courier New"/>
                <a:cs typeface="Courier New"/>
                <a:sym typeface="Courier New"/>
              </a:rPr>
              <a:t>text</a:t>
            </a:r>
            <a:r>
              <a:rPr b="0" i="0" lang="en-GB" sz="1400" u="none" cap="none" strike="noStrike">
                <a:solidFill>
                  <a:srgbClr val="BCBEC4"/>
                </a:solidFill>
                <a:highlight>
                  <a:srgbClr val="1E1F22"/>
                </a:highlight>
                <a:latin typeface="Courier New"/>
                <a:ea typeface="Courier New"/>
                <a:cs typeface="Courier New"/>
                <a:sym typeface="Courier New"/>
              </a:rPr>
              <a:t>=</a:t>
            </a:r>
            <a:r>
              <a:rPr b="0" i="0" lang="en-GB" sz="1400" u="none" cap="none" strike="noStrike">
                <a:solidFill>
                  <a:srgbClr val="6AAB73"/>
                </a:solidFill>
                <a:highlight>
                  <a:srgbClr val="1E1F22"/>
                </a:highlight>
                <a:latin typeface="Courier New"/>
                <a:ea typeface="Courier New"/>
                <a:cs typeface="Courier New"/>
                <a:sym typeface="Courier New"/>
              </a:rPr>
              <a:t>"Vote"</a:t>
            </a:r>
            <a:r>
              <a:rPr b="0" i="0" lang="en-GB" sz="1400" u="none" cap="none" strike="noStrike">
                <a:solidFill>
                  <a:srgbClr val="BCBEC4"/>
                </a:solidFill>
                <a:highlight>
                  <a:srgbClr val="1E1F22"/>
                </a:highlight>
                <a:latin typeface="Courier New"/>
                <a:ea typeface="Courier New"/>
                <a:cs typeface="Courier New"/>
                <a:sym typeface="Courier New"/>
              </a:rPr>
              <a:t>, </a:t>
            </a:r>
            <a:r>
              <a:rPr b="0" i="0" lang="en-GB" sz="1400" u="none" cap="none" strike="noStrike">
                <a:solidFill>
                  <a:srgbClr val="AA4926"/>
                </a:solidFill>
                <a:highlight>
                  <a:srgbClr val="1E1F22"/>
                </a:highlight>
                <a:latin typeface="Courier New"/>
                <a:ea typeface="Courier New"/>
                <a:cs typeface="Courier New"/>
                <a:sym typeface="Courier New"/>
              </a:rPr>
              <a:t>command</a:t>
            </a:r>
            <a:r>
              <a:rPr b="0" i="0" lang="en-GB" sz="1400" u="none" cap="none" strike="noStrike">
                <a:solidFill>
                  <a:srgbClr val="BCBEC4"/>
                </a:solidFill>
                <a:highlight>
                  <a:srgbClr val="1E1F22"/>
                </a:highlight>
                <a:latin typeface="Courier New"/>
                <a:ea typeface="Courier New"/>
                <a:cs typeface="Courier New"/>
                <a:sym typeface="Courier New"/>
              </a:rPr>
              <a:t>=</a:t>
            </a:r>
            <a:r>
              <a:rPr b="0" i="0" lang="en-GB" sz="1400" u="none" cap="none" strike="noStrike">
                <a:solidFill>
                  <a:srgbClr val="CF8E6D"/>
                </a:solidFill>
                <a:highlight>
                  <a:srgbClr val="1E1F22"/>
                </a:highlight>
                <a:latin typeface="Courier New"/>
                <a:ea typeface="Courier New"/>
                <a:cs typeface="Courier New"/>
                <a:sym typeface="Courier New"/>
              </a:rPr>
              <a:t>lambda</a:t>
            </a:r>
            <a:r>
              <a:rPr b="0" i="0" lang="en-GB" sz="1400" u="none" cap="none" strike="noStrike">
                <a:solidFill>
                  <a:srgbClr val="BCBEC4"/>
                </a:solidFill>
                <a:highlight>
                  <a:srgbClr val="1E1F22"/>
                </a:highlight>
                <a:latin typeface="Courier New"/>
                <a:ea typeface="Courier New"/>
                <a:cs typeface="Courier New"/>
                <a:sym typeface="Courier New"/>
              </a:rPr>
              <a:t>: vote(</a:t>
            </a:r>
            <a:r>
              <a:rPr b="0" i="0" lang="en-GB" sz="1400" u="none" cap="none" strike="noStrike">
                <a:solidFill>
                  <a:srgbClr val="6AAB73"/>
                </a:solidFill>
                <a:highlight>
                  <a:srgbClr val="1E1F22"/>
                </a:highlight>
                <a:latin typeface="Courier New"/>
                <a:ea typeface="Courier New"/>
                <a:cs typeface="Courier New"/>
                <a:sym typeface="Courier New"/>
              </a:rPr>
              <a:t>"Candidate 2"</a:t>
            </a:r>
            <a:r>
              <a:rPr b="0" i="0" lang="en-GB" sz="1400" u="none" cap="none" strike="noStrike">
                <a:solidFill>
                  <a:srgbClr val="BCBEC4"/>
                </a:solidFill>
                <a:highlight>
                  <a:srgbClr val="1E1F22"/>
                </a:highlight>
                <a:latin typeface="Courier New"/>
                <a:ea typeface="Courier New"/>
                <a:cs typeface="Courier New"/>
                <a:sym typeface="Courier New"/>
              </a:rPr>
              <a:t>))</a:t>
            </a:r>
            <a:endParaRPr b="0" i="0" sz="1400" u="none" cap="none" strike="noStrike">
              <a:solidFill>
                <a:srgbClr val="BCBEC4"/>
              </a:solidFill>
              <a:highlight>
                <a:srgbClr val="1E1F22"/>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BCBEC4"/>
                </a:solidFill>
                <a:highlight>
                  <a:srgbClr val="1E1F22"/>
                </a:highlight>
                <a:latin typeface="Courier New"/>
                <a:ea typeface="Courier New"/>
                <a:cs typeface="Courier New"/>
                <a:sym typeface="Courier New"/>
              </a:rPr>
              <a:t>button2.pack()</a:t>
            </a:r>
            <a:endParaRPr b="0" i="0" sz="1400" u="none" cap="none" strike="noStrike">
              <a:solidFill>
                <a:srgbClr val="BCBEC4"/>
              </a:solidFill>
              <a:highlight>
                <a:srgbClr val="1E1F22"/>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BCBEC4"/>
              </a:solidFill>
              <a:highlight>
                <a:srgbClr val="1E1F22"/>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BCBEC4"/>
              </a:solidFill>
              <a:highlight>
                <a:srgbClr val="1E1F22"/>
              </a:highlight>
              <a:latin typeface="Courier New"/>
              <a:ea typeface="Courier New"/>
              <a:cs typeface="Courier New"/>
              <a:sym typeface="Courier New"/>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9"/>
          <p:cNvSpPr txBox="1"/>
          <p:nvPr>
            <p:ph type="title"/>
          </p:nvPr>
        </p:nvSpPr>
        <p:spPr>
          <a:xfrm>
            <a:off x="1280950" y="806850"/>
            <a:ext cx="7038900" cy="3432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sz="1400">
                <a:solidFill>
                  <a:srgbClr val="BCBEC4"/>
                </a:solidFill>
                <a:highlight>
                  <a:srgbClr val="1E1F22"/>
                </a:highlight>
                <a:latin typeface="Courier New"/>
                <a:ea typeface="Courier New"/>
                <a:cs typeface="Courier New"/>
                <a:sym typeface="Courier New"/>
              </a:rPr>
              <a:t>label3 = tk.Label(root, </a:t>
            </a:r>
            <a:r>
              <a:rPr lang="en-GB" sz="1400">
                <a:solidFill>
                  <a:srgbClr val="AA4926"/>
                </a:solidFill>
                <a:highlight>
                  <a:srgbClr val="1E1F22"/>
                </a:highlight>
                <a:latin typeface="Courier New"/>
                <a:ea typeface="Courier New"/>
                <a:cs typeface="Courier New"/>
                <a:sym typeface="Courier New"/>
              </a:rPr>
              <a:t>text</a:t>
            </a:r>
            <a:r>
              <a:rPr lang="en-GB" sz="1400">
                <a:solidFill>
                  <a:srgbClr val="BCBEC4"/>
                </a:solidFill>
                <a:highlight>
                  <a:srgbClr val="1E1F22"/>
                </a:highlight>
                <a:latin typeface="Courier New"/>
                <a:ea typeface="Courier New"/>
                <a:cs typeface="Courier New"/>
                <a:sym typeface="Courier New"/>
              </a:rPr>
              <a:t>=</a:t>
            </a:r>
            <a:r>
              <a:rPr lang="en-GB" sz="1400">
                <a:solidFill>
                  <a:srgbClr val="6AAB73"/>
                </a:solidFill>
                <a:highlight>
                  <a:srgbClr val="1E1F22"/>
                </a:highlight>
                <a:latin typeface="Courier New"/>
                <a:ea typeface="Courier New"/>
                <a:cs typeface="Courier New"/>
                <a:sym typeface="Courier New"/>
              </a:rPr>
              <a:t>"Candidate 3"</a:t>
            </a:r>
            <a:r>
              <a:rPr lang="en-GB" sz="1400">
                <a:solidFill>
                  <a:srgbClr val="BCBEC4"/>
                </a:solidFill>
                <a:highlight>
                  <a:srgbClr val="1E1F22"/>
                </a:highlight>
                <a:latin typeface="Courier New"/>
                <a:ea typeface="Courier New"/>
                <a:cs typeface="Courier New"/>
                <a:sym typeface="Courier New"/>
              </a:rPr>
              <a:t>)</a:t>
            </a:r>
            <a:endParaRPr sz="1400">
              <a:solidFill>
                <a:srgbClr val="BCBEC4"/>
              </a:solidFill>
              <a:highlight>
                <a:srgbClr val="1E1F22"/>
              </a:highlight>
              <a:latin typeface="Courier New"/>
              <a:ea typeface="Courier New"/>
              <a:cs typeface="Courier New"/>
              <a:sym typeface="Courier New"/>
            </a:endParaRPr>
          </a:p>
          <a:p>
            <a:pPr indent="0" lvl="0" marL="0" rtl="0" algn="l">
              <a:lnSpc>
                <a:spcPct val="100000"/>
              </a:lnSpc>
              <a:spcBef>
                <a:spcPts val="0"/>
              </a:spcBef>
              <a:spcAft>
                <a:spcPts val="0"/>
              </a:spcAft>
              <a:buSzPts val="2400"/>
              <a:buNone/>
            </a:pPr>
            <a:r>
              <a:rPr lang="en-GB" sz="1400">
                <a:solidFill>
                  <a:srgbClr val="BCBEC4"/>
                </a:solidFill>
                <a:highlight>
                  <a:srgbClr val="1E1F22"/>
                </a:highlight>
                <a:latin typeface="Courier New"/>
                <a:ea typeface="Courier New"/>
                <a:cs typeface="Courier New"/>
                <a:sym typeface="Courier New"/>
              </a:rPr>
              <a:t>label3.pack()</a:t>
            </a:r>
            <a:endParaRPr sz="1400">
              <a:solidFill>
                <a:srgbClr val="BCBEC4"/>
              </a:solidFill>
              <a:highlight>
                <a:srgbClr val="1E1F22"/>
              </a:highlight>
              <a:latin typeface="Courier New"/>
              <a:ea typeface="Courier New"/>
              <a:cs typeface="Courier New"/>
              <a:sym typeface="Courier New"/>
            </a:endParaRPr>
          </a:p>
          <a:p>
            <a:pPr indent="0" lvl="0" marL="0" rtl="0" algn="l">
              <a:lnSpc>
                <a:spcPct val="100000"/>
              </a:lnSpc>
              <a:spcBef>
                <a:spcPts val="0"/>
              </a:spcBef>
              <a:spcAft>
                <a:spcPts val="0"/>
              </a:spcAft>
              <a:buSzPts val="2400"/>
              <a:buNone/>
            </a:pPr>
            <a:r>
              <a:rPr lang="en-GB" sz="1400">
                <a:solidFill>
                  <a:srgbClr val="BCBEC4"/>
                </a:solidFill>
                <a:highlight>
                  <a:srgbClr val="1E1F22"/>
                </a:highlight>
                <a:latin typeface="Courier New"/>
                <a:ea typeface="Courier New"/>
                <a:cs typeface="Courier New"/>
                <a:sym typeface="Courier New"/>
              </a:rPr>
              <a:t>button3 = tk.Button(root, </a:t>
            </a:r>
            <a:r>
              <a:rPr lang="en-GB" sz="1400">
                <a:solidFill>
                  <a:srgbClr val="AA4926"/>
                </a:solidFill>
                <a:highlight>
                  <a:srgbClr val="1E1F22"/>
                </a:highlight>
                <a:latin typeface="Courier New"/>
                <a:ea typeface="Courier New"/>
                <a:cs typeface="Courier New"/>
                <a:sym typeface="Courier New"/>
              </a:rPr>
              <a:t>text</a:t>
            </a:r>
            <a:r>
              <a:rPr lang="en-GB" sz="1400">
                <a:solidFill>
                  <a:srgbClr val="BCBEC4"/>
                </a:solidFill>
                <a:highlight>
                  <a:srgbClr val="1E1F22"/>
                </a:highlight>
                <a:latin typeface="Courier New"/>
                <a:ea typeface="Courier New"/>
                <a:cs typeface="Courier New"/>
                <a:sym typeface="Courier New"/>
              </a:rPr>
              <a:t>=</a:t>
            </a:r>
            <a:r>
              <a:rPr lang="en-GB" sz="1400">
                <a:solidFill>
                  <a:srgbClr val="6AAB73"/>
                </a:solidFill>
                <a:highlight>
                  <a:srgbClr val="1E1F22"/>
                </a:highlight>
                <a:latin typeface="Courier New"/>
                <a:ea typeface="Courier New"/>
                <a:cs typeface="Courier New"/>
                <a:sym typeface="Courier New"/>
              </a:rPr>
              <a:t>"Vote"</a:t>
            </a:r>
            <a:r>
              <a:rPr lang="en-GB" sz="1400">
                <a:solidFill>
                  <a:srgbClr val="BCBEC4"/>
                </a:solidFill>
                <a:highlight>
                  <a:srgbClr val="1E1F22"/>
                </a:highlight>
                <a:latin typeface="Courier New"/>
                <a:ea typeface="Courier New"/>
                <a:cs typeface="Courier New"/>
                <a:sym typeface="Courier New"/>
              </a:rPr>
              <a:t>, </a:t>
            </a:r>
            <a:r>
              <a:rPr lang="en-GB" sz="1400">
                <a:solidFill>
                  <a:srgbClr val="AA4926"/>
                </a:solidFill>
                <a:highlight>
                  <a:srgbClr val="1E1F22"/>
                </a:highlight>
                <a:latin typeface="Courier New"/>
                <a:ea typeface="Courier New"/>
                <a:cs typeface="Courier New"/>
                <a:sym typeface="Courier New"/>
              </a:rPr>
              <a:t>command</a:t>
            </a:r>
            <a:r>
              <a:rPr lang="en-GB" sz="1400">
                <a:solidFill>
                  <a:srgbClr val="BCBEC4"/>
                </a:solidFill>
                <a:highlight>
                  <a:srgbClr val="1E1F22"/>
                </a:highlight>
                <a:latin typeface="Courier New"/>
                <a:ea typeface="Courier New"/>
                <a:cs typeface="Courier New"/>
                <a:sym typeface="Courier New"/>
              </a:rPr>
              <a:t>=</a:t>
            </a:r>
            <a:r>
              <a:rPr lang="en-GB" sz="1400">
                <a:solidFill>
                  <a:srgbClr val="CF8E6D"/>
                </a:solidFill>
                <a:highlight>
                  <a:srgbClr val="1E1F22"/>
                </a:highlight>
                <a:latin typeface="Courier New"/>
                <a:ea typeface="Courier New"/>
                <a:cs typeface="Courier New"/>
                <a:sym typeface="Courier New"/>
              </a:rPr>
              <a:t>lambda</a:t>
            </a:r>
            <a:r>
              <a:rPr lang="en-GB" sz="1400">
                <a:solidFill>
                  <a:srgbClr val="BCBEC4"/>
                </a:solidFill>
                <a:highlight>
                  <a:srgbClr val="1E1F22"/>
                </a:highlight>
                <a:latin typeface="Courier New"/>
                <a:ea typeface="Courier New"/>
                <a:cs typeface="Courier New"/>
                <a:sym typeface="Courier New"/>
              </a:rPr>
              <a:t>: vote(</a:t>
            </a:r>
            <a:r>
              <a:rPr lang="en-GB" sz="1400">
                <a:solidFill>
                  <a:srgbClr val="6AAB73"/>
                </a:solidFill>
                <a:highlight>
                  <a:srgbClr val="1E1F22"/>
                </a:highlight>
                <a:latin typeface="Courier New"/>
                <a:ea typeface="Courier New"/>
                <a:cs typeface="Courier New"/>
                <a:sym typeface="Courier New"/>
              </a:rPr>
              <a:t>"Candidate 3"</a:t>
            </a:r>
            <a:r>
              <a:rPr lang="en-GB" sz="1400">
                <a:solidFill>
                  <a:srgbClr val="BCBEC4"/>
                </a:solidFill>
                <a:highlight>
                  <a:srgbClr val="1E1F22"/>
                </a:highlight>
                <a:latin typeface="Courier New"/>
                <a:ea typeface="Courier New"/>
                <a:cs typeface="Courier New"/>
                <a:sym typeface="Courier New"/>
              </a:rPr>
              <a:t>))</a:t>
            </a:r>
            <a:endParaRPr b="1" sz="1400">
              <a:solidFill>
                <a:srgbClr val="BCBEC4"/>
              </a:solidFill>
              <a:highlight>
                <a:srgbClr val="1E1F22"/>
              </a:highlight>
              <a:latin typeface="Courier New"/>
              <a:ea typeface="Courier New"/>
              <a:cs typeface="Courier New"/>
              <a:sym typeface="Courier New"/>
            </a:endParaRPr>
          </a:p>
          <a:p>
            <a:pPr indent="0" lvl="0" marL="0" rtl="0" algn="l">
              <a:lnSpc>
                <a:spcPct val="100000"/>
              </a:lnSpc>
              <a:spcBef>
                <a:spcPts val="0"/>
              </a:spcBef>
              <a:spcAft>
                <a:spcPts val="0"/>
              </a:spcAft>
              <a:buSzPts val="2400"/>
              <a:buNone/>
            </a:pPr>
            <a:r>
              <a:rPr lang="en-GB" sz="1400">
                <a:solidFill>
                  <a:srgbClr val="BCBEC4"/>
                </a:solidFill>
                <a:highlight>
                  <a:srgbClr val="1E1F22"/>
                </a:highlight>
                <a:latin typeface="Courier New"/>
                <a:ea typeface="Courier New"/>
                <a:cs typeface="Courier New"/>
                <a:sym typeface="Courier New"/>
              </a:rPr>
              <a:t>button3.pack()</a:t>
            </a:r>
            <a:endParaRPr sz="1400">
              <a:solidFill>
                <a:srgbClr val="BCBEC4"/>
              </a:solidFill>
              <a:highlight>
                <a:srgbClr val="1E1F22"/>
              </a:highlight>
              <a:latin typeface="Courier New"/>
              <a:ea typeface="Courier New"/>
              <a:cs typeface="Courier New"/>
              <a:sym typeface="Courier New"/>
            </a:endParaRPr>
          </a:p>
          <a:p>
            <a:pPr indent="0" lvl="0" marL="0" rtl="0" algn="l">
              <a:lnSpc>
                <a:spcPct val="100000"/>
              </a:lnSpc>
              <a:spcBef>
                <a:spcPts val="0"/>
              </a:spcBef>
              <a:spcAft>
                <a:spcPts val="0"/>
              </a:spcAft>
              <a:buSzPts val="2400"/>
              <a:buNone/>
            </a:pPr>
            <a:r>
              <a:t/>
            </a:r>
            <a:endParaRPr sz="1400">
              <a:solidFill>
                <a:srgbClr val="BCBEC4"/>
              </a:solidFill>
              <a:highlight>
                <a:srgbClr val="1E1F22"/>
              </a:highlight>
              <a:latin typeface="Courier New"/>
              <a:ea typeface="Courier New"/>
              <a:cs typeface="Courier New"/>
              <a:sym typeface="Courier New"/>
            </a:endParaRPr>
          </a:p>
          <a:p>
            <a:pPr indent="0" lvl="0" marL="0" rtl="0" algn="l">
              <a:lnSpc>
                <a:spcPct val="100000"/>
              </a:lnSpc>
              <a:spcBef>
                <a:spcPts val="0"/>
              </a:spcBef>
              <a:spcAft>
                <a:spcPts val="0"/>
              </a:spcAft>
              <a:buSzPts val="2400"/>
              <a:buNone/>
            </a:pPr>
            <a:r>
              <a:rPr lang="en-GB" sz="1400">
                <a:solidFill>
                  <a:srgbClr val="7A7E85"/>
                </a:solidFill>
                <a:highlight>
                  <a:srgbClr val="1E1F22"/>
                </a:highlight>
                <a:latin typeface="Courier New"/>
                <a:ea typeface="Courier New"/>
                <a:cs typeface="Courier New"/>
                <a:sym typeface="Courier New"/>
              </a:rPr>
              <a:t># Create a Submit button</a:t>
            </a:r>
            <a:endParaRPr sz="1400">
              <a:solidFill>
                <a:srgbClr val="7A7E85"/>
              </a:solidFill>
              <a:highlight>
                <a:srgbClr val="1E1F22"/>
              </a:highlight>
              <a:latin typeface="Courier New"/>
              <a:ea typeface="Courier New"/>
              <a:cs typeface="Courier New"/>
              <a:sym typeface="Courier New"/>
            </a:endParaRPr>
          </a:p>
          <a:p>
            <a:pPr indent="0" lvl="0" marL="0" rtl="0" algn="l">
              <a:lnSpc>
                <a:spcPct val="100000"/>
              </a:lnSpc>
              <a:spcBef>
                <a:spcPts val="0"/>
              </a:spcBef>
              <a:spcAft>
                <a:spcPts val="0"/>
              </a:spcAft>
              <a:buSzPts val="2400"/>
              <a:buNone/>
            </a:pPr>
            <a:r>
              <a:rPr lang="en-GB" sz="1400">
                <a:solidFill>
                  <a:srgbClr val="BCBEC4"/>
                </a:solidFill>
                <a:highlight>
                  <a:srgbClr val="1E1F22"/>
                </a:highlight>
                <a:latin typeface="Courier New"/>
                <a:ea typeface="Courier New"/>
                <a:cs typeface="Courier New"/>
                <a:sym typeface="Courier New"/>
              </a:rPr>
              <a:t>submit_button = tk.Button(root, </a:t>
            </a:r>
            <a:r>
              <a:rPr lang="en-GB" sz="1400">
                <a:solidFill>
                  <a:srgbClr val="AA4926"/>
                </a:solidFill>
                <a:highlight>
                  <a:srgbClr val="1E1F22"/>
                </a:highlight>
                <a:latin typeface="Courier New"/>
                <a:ea typeface="Courier New"/>
                <a:cs typeface="Courier New"/>
                <a:sym typeface="Courier New"/>
              </a:rPr>
              <a:t>text</a:t>
            </a:r>
            <a:r>
              <a:rPr lang="en-GB" sz="1400">
                <a:solidFill>
                  <a:srgbClr val="BCBEC4"/>
                </a:solidFill>
                <a:highlight>
                  <a:srgbClr val="1E1F22"/>
                </a:highlight>
                <a:latin typeface="Courier New"/>
                <a:ea typeface="Courier New"/>
                <a:cs typeface="Courier New"/>
                <a:sym typeface="Courier New"/>
              </a:rPr>
              <a:t>=</a:t>
            </a:r>
            <a:r>
              <a:rPr lang="en-GB" sz="1400">
                <a:solidFill>
                  <a:srgbClr val="6AAB73"/>
                </a:solidFill>
                <a:highlight>
                  <a:srgbClr val="1E1F22"/>
                </a:highlight>
                <a:latin typeface="Courier New"/>
                <a:ea typeface="Courier New"/>
                <a:cs typeface="Courier New"/>
                <a:sym typeface="Courier New"/>
              </a:rPr>
              <a:t>"Submit Votes"</a:t>
            </a:r>
            <a:r>
              <a:rPr lang="en-GB" sz="1400">
                <a:solidFill>
                  <a:srgbClr val="BCBEC4"/>
                </a:solidFill>
                <a:highlight>
                  <a:srgbClr val="1E1F22"/>
                </a:highlight>
                <a:latin typeface="Courier New"/>
                <a:ea typeface="Courier New"/>
                <a:cs typeface="Courier New"/>
                <a:sym typeface="Courier New"/>
              </a:rPr>
              <a:t>, </a:t>
            </a:r>
            <a:r>
              <a:rPr lang="en-GB" sz="1400">
                <a:solidFill>
                  <a:srgbClr val="AA4926"/>
                </a:solidFill>
                <a:highlight>
                  <a:srgbClr val="1E1F22"/>
                </a:highlight>
                <a:latin typeface="Courier New"/>
                <a:ea typeface="Courier New"/>
                <a:cs typeface="Courier New"/>
                <a:sym typeface="Courier New"/>
              </a:rPr>
              <a:t>command</a:t>
            </a:r>
            <a:r>
              <a:rPr lang="en-GB" sz="1400">
                <a:solidFill>
                  <a:srgbClr val="BCBEC4"/>
                </a:solidFill>
                <a:highlight>
                  <a:srgbClr val="1E1F22"/>
                </a:highlight>
                <a:latin typeface="Courier New"/>
                <a:ea typeface="Courier New"/>
                <a:cs typeface="Courier New"/>
                <a:sym typeface="Courier New"/>
              </a:rPr>
              <a:t>=submit_votes)</a:t>
            </a:r>
            <a:endParaRPr sz="1400">
              <a:solidFill>
                <a:srgbClr val="BCBEC4"/>
              </a:solidFill>
              <a:highlight>
                <a:srgbClr val="1E1F22"/>
              </a:highlight>
              <a:latin typeface="Courier New"/>
              <a:ea typeface="Courier New"/>
              <a:cs typeface="Courier New"/>
              <a:sym typeface="Courier New"/>
            </a:endParaRPr>
          </a:p>
          <a:p>
            <a:pPr indent="0" lvl="0" marL="0" rtl="0" algn="l">
              <a:lnSpc>
                <a:spcPct val="100000"/>
              </a:lnSpc>
              <a:spcBef>
                <a:spcPts val="0"/>
              </a:spcBef>
              <a:spcAft>
                <a:spcPts val="0"/>
              </a:spcAft>
              <a:buSzPts val="2400"/>
              <a:buNone/>
            </a:pPr>
            <a:r>
              <a:rPr lang="en-GB" sz="1400">
                <a:solidFill>
                  <a:srgbClr val="BCBEC4"/>
                </a:solidFill>
                <a:highlight>
                  <a:srgbClr val="1E1F22"/>
                </a:highlight>
                <a:latin typeface="Courier New"/>
                <a:ea typeface="Courier New"/>
                <a:cs typeface="Courier New"/>
                <a:sym typeface="Courier New"/>
              </a:rPr>
              <a:t>submit_button.pack()</a:t>
            </a:r>
            <a:endParaRPr sz="1400">
              <a:solidFill>
                <a:srgbClr val="BCBEC4"/>
              </a:solidFill>
              <a:highlight>
                <a:srgbClr val="1E1F22"/>
              </a:highlight>
              <a:latin typeface="Courier New"/>
              <a:ea typeface="Courier New"/>
              <a:cs typeface="Courier New"/>
              <a:sym typeface="Courier New"/>
            </a:endParaRPr>
          </a:p>
          <a:p>
            <a:pPr indent="0" lvl="0" marL="0" rtl="0" algn="l">
              <a:lnSpc>
                <a:spcPct val="100000"/>
              </a:lnSpc>
              <a:spcBef>
                <a:spcPts val="0"/>
              </a:spcBef>
              <a:spcAft>
                <a:spcPts val="0"/>
              </a:spcAft>
              <a:buSzPts val="2400"/>
              <a:buNone/>
            </a:pPr>
            <a:r>
              <a:t/>
            </a:r>
            <a:endParaRPr sz="1400">
              <a:solidFill>
                <a:srgbClr val="BCBEC4"/>
              </a:solidFill>
              <a:highlight>
                <a:srgbClr val="1E1F22"/>
              </a:highlight>
              <a:latin typeface="Courier New"/>
              <a:ea typeface="Courier New"/>
              <a:cs typeface="Courier New"/>
              <a:sym typeface="Courier New"/>
            </a:endParaRPr>
          </a:p>
          <a:p>
            <a:pPr indent="0" lvl="0" marL="0" rtl="0" algn="l">
              <a:lnSpc>
                <a:spcPct val="100000"/>
              </a:lnSpc>
              <a:spcBef>
                <a:spcPts val="0"/>
              </a:spcBef>
              <a:spcAft>
                <a:spcPts val="0"/>
              </a:spcAft>
              <a:buSzPts val="2400"/>
              <a:buNone/>
            </a:pPr>
            <a:r>
              <a:rPr lang="en-GB" sz="1400">
                <a:solidFill>
                  <a:srgbClr val="7A7E85"/>
                </a:solidFill>
                <a:highlight>
                  <a:srgbClr val="1E1F22"/>
                </a:highlight>
                <a:latin typeface="Courier New"/>
                <a:ea typeface="Courier New"/>
                <a:cs typeface="Courier New"/>
                <a:sym typeface="Courier New"/>
              </a:rPr>
              <a:t># Start the GUI event loop</a:t>
            </a:r>
            <a:endParaRPr sz="1400">
              <a:solidFill>
                <a:srgbClr val="7A7E85"/>
              </a:solidFill>
              <a:highlight>
                <a:srgbClr val="1E1F22"/>
              </a:highlight>
              <a:latin typeface="Courier New"/>
              <a:ea typeface="Courier New"/>
              <a:cs typeface="Courier New"/>
              <a:sym typeface="Courier New"/>
            </a:endParaRPr>
          </a:p>
          <a:p>
            <a:pPr indent="0" lvl="0" marL="0" rtl="0" algn="l">
              <a:lnSpc>
                <a:spcPct val="100000"/>
              </a:lnSpc>
              <a:spcBef>
                <a:spcPts val="0"/>
              </a:spcBef>
              <a:spcAft>
                <a:spcPts val="0"/>
              </a:spcAft>
              <a:buSzPts val="2400"/>
              <a:buNone/>
            </a:pPr>
            <a:r>
              <a:rPr lang="en-GB" sz="1400">
                <a:solidFill>
                  <a:srgbClr val="BCBEC4"/>
                </a:solidFill>
                <a:highlight>
                  <a:srgbClr val="1E1F22"/>
                </a:highlight>
                <a:latin typeface="Courier New"/>
                <a:ea typeface="Courier New"/>
                <a:cs typeface="Courier New"/>
                <a:sym typeface="Courier New"/>
              </a:rPr>
              <a:t>root.mainloop()</a:t>
            </a:r>
            <a:endParaRPr sz="1400">
              <a:solidFill>
                <a:srgbClr val="BCBEC4"/>
              </a:solidFill>
              <a:highlight>
                <a:srgbClr val="1E1F22"/>
              </a:highlight>
              <a:latin typeface="Courier New"/>
              <a:ea typeface="Courier New"/>
              <a:cs typeface="Courier New"/>
              <a:sym typeface="Courier New"/>
            </a:endParaRPr>
          </a:p>
          <a:p>
            <a:pPr indent="0" lvl="0" marL="0" rtl="0" algn="l">
              <a:lnSpc>
                <a:spcPct val="100000"/>
              </a:lnSpc>
              <a:spcBef>
                <a:spcPts val="0"/>
              </a:spcBef>
              <a:spcAft>
                <a:spcPts val="0"/>
              </a:spcAft>
              <a:buSzPts val="2400"/>
              <a:buNone/>
            </a:pPr>
            <a:r>
              <a:t/>
            </a:r>
            <a:endParaRPr/>
          </a:p>
        </p:txBody>
      </p:sp>
      <p:sp>
        <p:nvSpPr>
          <p:cNvPr id="291" name="Google Shape;291;p9"/>
          <p:cNvSpPr txBox="1"/>
          <p:nvPr>
            <p:ph idx="1" type="body"/>
          </p:nvPr>
        </p:nvSpPr>
        <p:spPr>
          <a:xfrm>
            <a:off x="508400" y="99025"/>
            <a:ext cx="634500" cy="43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GB"/>
              <a:t>..</a:t>
            </a:r>
            <a:endParaRPr/>
          </a:p>
        </p:txBody>
      </p:sp>
      <p:sp>
        <p:nvSpPr>
          <p:cNvPr id="292" name="Google Shape;292;p9"/>
          <p:cNvSpPr txBox="1"/>
          <p:nvPr/>
        </p:nvSpPr>
        <p:spPr>
          <a:xfrm>
            <a:off x="5670850" y="1347225"/>
            <a:ext cx="76404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BCBEC4"/>
              </a:solidFill>
              <a:highlight>
                <a:srgbClr val="1E1F22"/>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BCBEC4"/>
              </a:solidFill>
              <a:highlight>
                <a:srgbClr val="1E1F22"/>
              </a:highlight>
              <a:latin typeface="Courier New"/>
              <a:ea typeface="Courier New"/>
              <a:cs typeface="Courier New"/>
              <a:sym typeface="Courier New"/>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